
<file path=[Content_Types].xml><?xml version="1.0" encoding="utf-8"?>
<Types xmlns="http://schemas.openxmlformats.org/package/2006/content-types">
  <Override PartName="/_rels/.rels" ContentType="application/vnd.openxmlformats-package.relationships+xml"/>
  <Override PartName="/docProps/custom.xml" ContentType="application/vnd.openxmlformats-officedocument.custom-properties+xml"/>
  <Override PartName="/docProps/core.xml" ContentType="application/vnd.openxmlformats-package.core-properties+xml"/>
  <Override PartName="/docProps/app.xml" ContentType="application/vnd.openxmlformats-officedocument.extended-properties+xml"/>
  <Override PartName="/ppt/_rels/presentation.xml.rels" ContentType="application/vnd.openxmlformats-package.relationships+xml"/>
  <Override PartName="/ppt/media/image14.png" ContentType="image/png"/>
  <Override PartName="/ppt/media/image13.png" ContentType="image/png"/>
  <Override PartName="/ppt/media/image12.png" ContentType="image/png"/>
  <Override PartName="/ppt/media/image11.png" ContentType="image/png"/>
  <Override PartName="/ppt/media/image10.png" ContentType="image/png"/>
  <Override PartName="/ppt/media/image9.png" ContentType="image/png"/>
  <Override PartName="/ppt/media/image8.png" ContentType="image/png"/>
  <Override PartName="/ppt/media/image7.png" ContentType="image/png"/>
  <Override PartName="/ppt/media/image16.png" ContentType="image/png"/>
  <Override PartName="/ppt/media/image2.png" ContentType="image/png"/>
  <Override PartName="/ppt/media/image15.png" ContentType="image/png"/>
  <Override PartName="/ppt/media/image1.png" ContentType="image/png"/>
  <Override PartName="/ppt/media/image3.png" ContentType="image/png"/>
  <Override PartName="/ppt/media/image4.png" ContentType="image/png"/>
  <Override PartName="/ppt/media/image5.png" ContentType="image/png"/>
  <Override PartName="/ppt/media/image6.png" ContentType="image/png"/>
  <Override PartName="/ppt/slideMasters/_rels/slideMaster1.xml.rels" ContentType="application/vnd.openxmlformats-package.relationships+xml"/>
  <Override PartName="/ppt/slideMasters/_rels/slideMaster3.xml.rels" ContentType="application/vnd.openxmlformats-package.relationships+xml"/>
  <Override PartName="/ppt/slideMasters/_rels/slideMaster2.xml.rels" ContentType="application/vnd.openxmlformats-package.relationships+xml"/>
  <Override PartName="/ppt/slideMasters/slideMaster3.xml" ContentType="application/vnd.openxmlformats-officedocument.presentationml.slideMaster+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presentation.xml" ContentType="application/vnd.openxmlformats-officedocument.presentationml.presentation.main+xml"/>
  <Override PartName="/ppt/theme/theme3.xml" ContentType="application/vnd.openxmlformats-officedocument.theme+xml"/>
  <Override PartName="/ppt/theme/theme1.xml" ContentType="application/vnd.openxmlformats-officedocument.theme+xml"/>
  <Override PartName="/ppt/theme/theme2.xml" ContentType="application/vnd.openxmlformats-officedocument.theme+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3.xml" ContentType="application/vnd.openxmlformats-officedocument.presentationml.slideLayout+xml"/>
  <Override PartName="/ppt/slideLayouts/slideLayout12.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_rels/slideLayout36.xml.rels" ContentType="application/vnd.openxmlformats-package.relationships+xml"/>
  <Override PartName="/ppt/slideLayouts/_rels/slideLayout35.xml.rels" ContentType="application/vnd.openxmlformats-package.relationships+xml"/>
  <Override PartName="/ppt/slideLayouts/_rels/slideLayout34.xml.rels" ContentType="application/vnd.openxmlformats-package.relationships+xml"/>
  <Override PartName="/ppt/slideLayouts/_rels/slideLayout33.xml.rels" ContentType="application/vnd.openxmlformats-package.relationships+xml"/>
  <Override PartName="/ppt/slideLayouts/_rels/slideLayout29.xml.rels" ContentType="application/vnd.openxmlformats-package.relationships+xml"/>
  <Override PartName="/ppt/slideLayouts/_rels/slideLayout28.xml.rels" ContentType="application/vnd.openxmlformats-package.relationships+xml"/>
  <Override PartName="/ppt/slideLayouts/_rels/slideLayout32.xml.rels" ContentType="application/vnd.openxmlformats-package.relationships+xml"/>
  <Override PartName="/ppt/slideLayouts/_rels/slideLayout27.xml.rels" ContentType="application/vnd.openxmlformats-package.relationships+xml"/>
  <Override PartName="/ppt/slideLayouts/_rels/slideLayout26.xml.rels" ContentType="application/vnd.openxmlformats-package.relationships+xml"/>
  <Override PartName="/ppt/slideLayouts/_rels/slideLayout31.xml.rels" ContentType="application/vnd.openxmlformats-package.relationships+xml"/>
  <Override PartName="/ppt/slideLayouts/_rels/slideLayout25.xml.rels" ContentType="application/vnd.openxmlformats-package.relationships+xml"/>
  <Override PartName="/ppt/slideLayouts/_rels/slideLayout30.xml.rels" ContentType="application/vnd.openxmlformats-package.relationships+xml"/>
  <Override PartName="/ppt/slideLayouts/_rels/slideLayout24.xml.rels" ContentType="application/vnd.openxmlformats-package.relationships+xml"/>
  <Override PartName="/ppt/slideLayouts/_rels/slideLayout23.xml.rels" ContentType="application/vnd.openxmlformats-package.relationships+xml"/>
  <Override PartName="/ppt/slideLayouts/_rels/slideLayout22.xml.rels" ContentType="application/vnd.openxmlformats-package.relationships+xml"/>
  <Override PartName="/ppt/slideLayouts/_rels/slideLayout21.xml.rels" ContentType="application/vnd.openxmlformats-package.relationships+xml"/>
  <Override PartName="/ppt/slideLayouts/_rels/slideLayout20.xml.rels" ContentType="application/vnd.openxmlformats-package.relationships+xml"/>
  <Override PartName="/ppt/slideLayouts/_rels/slideLayout19.xml.rels" ContentType="application/vnd.openxmlformats-package.relationships+xml"/>
  <Override PartName="/ppt/slideLayouts/_rels/slideLayout6.xml.rels" ContentType="application/vnd.openxmlformats-package.relationships+xml"/>
  <Override PartName="/ppt/slideLayouts/_rels/slideLayout5.xml.rels" ContentType="application/vnd.openxmlformats-package.relationships+xml"/>
  <Override PartName="/ppt/slideLayouts/_rels/slideLayout14.xml.rels" ContentType="application/vnd.openxmlformats-package.relationships+xml"/>
  <Override PartName="/ppt/slideLayouts/_rels/slideLayout13.xml.rels" ContentType="application/vnd.openxmlformats-package.relationships+xml"/>
  <Override PartName="/ppt/slideLayouts/_rels/slideLayout18.xml.rels" ContentType="application/vnd.openxmlformats-package.relationships+xml"/>
  <Override PartName="/ppt/slideLayouts/_rels/slideLayout4.xml.rels" ContentType="application/vnd.openxmlformats-package.relationships+xml"/>
  <Override PartName="/ppt/slideLayouts/_rels/slideLayout12.xml.rels" ContentType="application/vnd.openxmlformats-package.relationships+xml"/>
  <Override PartName="/ppt/slideLayouts/_rels/slideLayout17.xml.rels" ContentType="application/vnd.openxmlformats-package.relationships+xml"/>
  <Override PartName="/ppt/slideLayouts/_rels/slideLayout3.xml.rels" ContentType="application/vnd.openxmlformats-package.relationships+xml"/>
  <Override PartName="/ppt/slideLayouts/_rels/slideLayout11.xml.rels" ContentType="application/vnd.openxmlformats-package.relationships+xml"/>
  <Override PartName="/ppt/slideLayouts/_rels/slideLayout9.xml.rels" ContentType="application/vnd.openxmlformats-package.relationships+xml"/>
  <Override PartName="/ppt/slideLayouts/_rels/slideLayout10.xml.rels" ContentType="application/vnd.openxmlformats-package.relationships+xml"/>
  <Override PartName="/ppt/slideLayouts/_rels/slideLayout7.xml.rels" ContentType="application/vnd.openxmlformats-package.relationships+xml"/>
  <Override PartName="/ppt/slideLayouts/_rels/slideLayout1.xml.rels" ContentType="application/vnd.openxmlformats-package.relationships+xml"/>
  <Override PartName="/ppt/slideLayouts/_rels/slideLayout15.xml.rels" ContentType="application/vnd.openxmlformats-package.relationships+xml"/>
  <Override PartName="/ppt/slideLayouts/_rels/slideLayout8.xml.rels" ContentType="application/vnd.openxmlformats-package.relationships+xml"/>
  <Override PartName="/ppt/slideLayouts/_rels/slideLayout2.xml.rels" ContentType="application/vnd.openxmlformats-package.relationships+xml"/>
  <Override PartName="/ppt/slideLayouts/_rels/slideLayout16.xml.rels" ContentType="application/vnd.openxmlformats-package.relationships+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10.xml" ContentType="application/vnd.openxmlformats-officedocument.presentationml.slideLayout+xml"/>
  <Override PartName="/ppt/slideLayouts/slideLayout35.xml" ContentType="application/vnd.openxmlformats-officedocument.presentationml.slideLayout+xml"/>
  <Override PartName="/ppt/slideLayouts/slideLayout11.xml" ContentType="application/vnd.openxmlformats-officedocument.presentationml.slideLayout+xml"/>
  <Override PartName="/ppt/slideLayouts/slideLayout36.xml" ContentType="application/vnd.openxmlformats-officedocument.presentationml.slideLayout+xml"/>
  <Override PartName="/ppt/slideLayouts/slideLayout20.xml" ContentType="application/vnd.openxmlformats-officedocument.presentationml.slideLayout+xml"/>
  <Override PartName="/ppt/slideLayouts/slideLayout9.xml" ContentType="application/vnd.openxmlformats-officedocument.presentationml.slideLayout+xml"/>
  <Override PartName="/ppt/slideLayouts/slideLayout8.xml" ContentType="application/vnd.openxmlformats-officedocument.presentationml.slideLayout+xml"/>
  <Override PartName="/ppt/slideLayouts/slideLayout7.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s/_rels/slide19.xml.rels" ContentType="application/vnd.openxmlformats-package.relationships+xml"/>
  <Override PartName="/ppt/slides/_rels/slide18.xml.rels" ContentType="application/vnd.openxmlformats-package.relationships+xml"/>
  <Override PartName="/ppt/slides/_rels/slide17.xml.rels" ContentType="application/vnd.openxmlformats-package.relationships+xml"/>
  <Override PartName="/ppt/slides/_rels/slide6.xml.rels" ContentType="application/vnd.openxmlformats-package.relationships+xml"/>
  <Override PartName="/ppt/slides/_rels/slide5.xml.rels" ContentType="application/vnd.openxmlformats-package.relationships+xml"/>
  <Override PartName="/ppt/slides/_rels/slide4.xml.rels" ContentType="application/vnd.openxmlformats-package.relationships+xml"/>
  <Override PartName="/ppt/slides/_rels/slide3.xml.rels" ContentType="application/vnd.openxmlformats-package.relationships+xml"/>
  <Override PartName="/ppt/slides/_rels/slide1.xml.rels" ContentType="application/vnd.openxmlformats-package.relationships+xml"/>
  <Override PartName="/ppt/slides/_rels/slide9.xml.rels" ContentType="application/vnd.openxmlformats-package.relationships+xml"/>
  <Override PartName="/ppt/slides/_rels/slide2.xml.rels" ContentType="application/vnd.openxmlformats-package.relationships+xml"/>
  <Override PartName="/ppt/slides/_rels/slide7.xml.rels" ContentType="application/vnd.openxmlformats-package.relationships+xml"/>
  <Override PartName="/ppt/slides/_rels/slide8.xml.rels" ContentType="application/vnd.openxmlformats-package.relationships+xml"/>
  <Override PartName="/ppt/slides/_rels/slide10.xml.rels" ContentType="application/vnd.openxmlformats-package.relationships+xml"/>
  <Override PartName="/ppt/slides/_rels/slide11.xml.rels" ContentType="application/vnd.openxmlformats-package.relationships+xml"/>
  <Override PartName="/ppt/slides/_rels/slide12.xml.rels" ContentType="application/vnd.openxmlformats-package.relationships+xml"/>
  <Override PartName="/ppt/slides/_rels/slide13.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_rels/slide16.xml.rels" ContentType="application/vnd.openxmlformats-package.relationships+xml"/>
  <Override PartName="/ppt/slides/slide6.xml" ContentType="application/vnd.openxmlformats-officedocument.presentationml.slide+xml"/>
  <Override PartName="/ppt/slides/slide5.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1.xml" ContentType="application/vnd.openxmlformats-officedocument.presentationml.slide+xml"/>
  <Override PartName="/ppt/slides/slide2.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9.xml" ContentType="application/vnd.openxmlformats-officedocument.presentationml.slide+xml"/>
  <Override PartName="/ppt/slides/slide18.xml" ContentType="application/vnd.openxmlformats-officedocument.presentationml.slide+xml"/>
  <Override PartName="/ppt/slides/slide17.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Lst>
  <p:sldSz cx="12192000" cy="6858000"/>
  <p:notesSz cx="7772400" cy="100584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1154880" y="1447920"/>
            <a:ext cx="8825040" cy="3328920"/>
          </a:xfrm>
          <a:prstGeom prst="rect">
            <a:avLst/>
          </a:prstGeom>
        </p:spPr>
        <p:txBody>
          <a:bodyPr lIns="0" rIns="0" tIns="0" bIns="0" anchor="ctr"/>
          <a:p>
            <a:endParaRPr b="0" lang="en-US" sz="1800" spc="-1" strike="noStrike">
              <a:solidFill>
                <a:srgbClr val="000000"/>
              </a:solidFill>
              <a:latin typeface="Arial"/>
            </a:endParaRPr>
          </a:p>
        </p:txBody>
      </p:sp>
      <p:sp>
        <p:nvSpPr>
          <p:cNvPr id="30"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31"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2" name="PlaceHolder 1"/>
          <p:cNvSpPr>
            <a:spLocks noGrp="1"/>
          </p:cNvSpPr>
          <p:nvPr>
            <p:ph type="title"/>
          </p:nvPr>
        </p:nvSpPr>
        <p:spPr>
          <a:xfrm>
            <a:off x="1154880" y="1447920"/>
            <a:ext cx="8825040" cy="3328920"/>
          </a:xfrm>
          <a:prstGeom prst="rect">
            <a:avLst/>
          </a:prstGeom>
        </p:spPr>
        <p:txBody>
          <a:bodyPr lIns="0" rIns="0" tIns="0" bIns="0" anchor="ctr"/>
          <a:p>
            <a:endParaRPr b="0" lang="en-US" sz="1800" spc="-1" strike="noStrike">
              <a:solidFill>
                <a:srgbClr val="000000"/>
              </a:solidFill>
              <a:latin typeface="Arial"/>
            </a:endParaRPr>
          </a:p>
        </p:txBody>
      </p:sp>
      <p:sp>
        <p:nvSpPr>
          <p:cNvPr id="33"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34"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35"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36"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7" name="PlaceHolder 1"/>
          <p:cNvSpPr>
            <a:spLocks noGrp="1"/>
          </p:cNvSpPr>
          <p:nvPr>
            <p:ph type="title"/>
          </p:nvPr>
        </p:nvSpPr>
        <p:spPr>
          <a:xfrm>
            <a:off x="1154880" y="1447920"/>
            <a:ext cx="8825040" cy="3328920"/>
          </a:xfrm>
          <a:prstGeom prst="rect">
            <a:avLst/>
          </a:prstGeom>
        </p:spPr>
        <p:txBody>
          <a:bodyPr lIns="0" rIns="0" tIns="0" bIns="0" anchor="ctr"/>
          <a:p>
            <a:endParaRPr b="0" lang="en-US" sz="1800" spc="-1" strike="noStrike">
              <a:solidFill>
                <a:srgbClr val="000000"/>
              </a:solidFill>
              <a:latin typeface="Arial"/>
            </a:endParaRPr>
          </a:p>
        </p:txBody>
      </p:sp>
      <p:sp>
        <p:nvSpPr>
          <p:cNvPr id="38"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39"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40"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41"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42"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43"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2" name="PlaceHolder 1"/>
          <p:cNvSpPr>
            <a:spLocks noGrp="1"/>
          </p:cNvSpPr>
          <p:nvPr>
            <p:ph type="title"/>
          </p:nvPr>
        </p:nvSpPr>
        <p:spPr>
          <a:xfrm>
            <a:off x="1154880" y="1447920"/>
            <a:ext cx="8825040" cy="3328920"/>
          </a:xfrm>
          <a:prstGeom prst="rect">
            <a:avLst/>
          </a:prstGeom>
        </p:spPr>
        <p:txBody>
          <a:bodyPr lIns="0" rIns="0" tIns="0" bIns="0" anchor="ctr"/>
          <a:p>
            <a:endParaRPr b="0" lang="en-US" sz="1800" spc="-1" strike="noStrike">
              <a:solidFill>
                <a:srgbClr val="000000"/>
              </a:solidFill>
              <a:latin typeface="Arial"/>
            </a:endParaRPr>
          </a:p>
        </p:txBody>
      </p:sp>
      <p:sp>
        <p:nvSpPr>
          <p:cNvPr id="53" name="PlaceHolder 2"/>
          <p:cNvSpPr>
            <a:spLocks noGrp="1"/>
          </p:cNvSpPr>
          <p:nvPr>
            <p:ph type="subTitle"/>
          </p:nvPr>
        </p:nvSpPr>
        <p:spPr>
          <a:xfrm>
            <a:off x="609480" y="1604520"/>
            <a:ext cx="10972440" cy="397728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4" name="PlaceHolder 1"/>
          <p:cNvSpPr>
            <a:spLocks noGrp="1"/>
          </p:cNvSpPr>
          <p:nvPr>
            <p:ph type="title"/>
          </p:nvPr>
        </p:nvSpPr>
        <p:spPr>
          <a:xfrm>
            <a:off x="1154880" y="1447920"/>
            <a:ext cx="8825040" cy="3328920"/>
          </a:xfrm>
          <a:prstGeom prst="rect">
            <a:avLst/>
          </a:prstGeom>
        </p:spPr>
        <p:txBody>
          <a:bodyPr lIns="0" rIns="0" tIns="0" bIns="0" anchor="ctr"/>
          <a:p>
            <a:endParaRPr b="0" lang="en-US" sz="1800" spc="-1" strike="noStrike">
              <a:solidFill>
                <a:srgbClr val="000000"/>
              </a:solidFill>
              <a:latin typeface="Arial"/>
            </a:endParaRPr>
          </a:p>
        </p:txBody>
      </p:sp>
      <p:sp>
        <p:nvSpPr>
          <p:cNvPr id="55"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6" name="PlaceHolder 1"/>
          <p:cNvSpPr>
            <a:spLocks noGrp="1"/>
          </p:cNvSpPr>
          <p:nvPr>
            <p:ph type="title"/>
          </p:nvPr>
        </p:nvSpPr>
        <p:spPr>
          <a:xfrm>
            <a:off x="1154880" y="1447920"/>
            <a:ext cx="8825040" cy="3328920"/>
          </a:xfrm>
          <a:prstGeom prst="rect">
            <a:avLst/>
          </a:prstGeom>
        </p:spPr>
        <p:txBody>
          <a:bodyPr lIns="0" rIns="0" tIns="0" bIns="0" anchor="ctr"/>
          <a:p>
            <a:endParaRPr b="0" lang="en-US" sz="1800" spc="-1" strike="noStrike">
              <a:solidFill>
                <a:srgbClr val="000000"/>
              </a:solidFill>
              <a:latin typeface="Arial"/>
            </a:endParaRPr>
          </a:p>
        </p:txBody>
      </p:sp>
      <p:sp>
        <p:nvSpPr>
          <p:cNvPr id="57"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2800" spc="-1" strike="noStrike">
              <a:solidFill>
                <a:srgbClr val="000000"/>
              </a:solidFill>
              <a:latin typeface="Arial"/>
            </a:endParaRPr>
          </a:p>
        </p:txBody>
      </p:sp>
      <p:sp>
        <p:nvSpPr>
          <p:cNvPr id="58"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9" name="PlaceHolder 1"/>
          <p:cNvSpPr>
            <a:spLocks noGrp="1"/>
          </p:cNvSpPr>
          <p:nvPr>
            <p:ph type="title"/>
          </p:nvPr>
        </p:nvSpPr>
        <p:spPr>
          <a:xfrm>
            <a:off x="1154880" y="1447920"/>
            <a:ext cx="8825040" cy="3328920"/>
          </a:xfrm>
          <a:prstGeom prst="rect">
            <a:avLst/>
          </a:prstGeom>
        </p:spPr>
        <p:txBody>
          <a:bodyPr lIns="0" rIns="0" tIns="0" bIns="0" anchor="ctr"/>
          <a:p>
            <a:endParaRPr b="0" lang="en-US" sz="1800" spc="-1" strike="noStrike">
              <a:solidFill>
                <a:srgbClr val="000000"/>
              </a:solidFill>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60" name="PlaceHolder 1"/>
          <p:cNvSpPr>
            <a:spLocks noGrp="1"/>
          </p:cNvSpPr>
          <p:nvPr>
            <p:ph type="subTitle"/>
          </p:nvPr>
        </p:nvSpPr>
        <p:spPr>
          <a:xfrm>
            <a:off x="1154880" y="2305800"/>
            <a:ext cx="8825040" cy="1371600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1154880" y="1447920"/>
            <a:ext cx="8825040" cy="3328920"/>
          </a:xfrm>
          <a:prstGeom prst="rect">
            <a:avLst/>
          </a:prstGeom>
        </p:spPr>
        <p:txBody>
          <a:bodyPr lIns="0" rIns="0" tIns="0" bIns="0" anchor="ctr"/>
          <a:p>
            <a:endParaRPr b="0" lang="en-US" sz="1800" spc="-1" strike="noStrike">
              <a:solidFill>
                <a:srgbClr val="000000"/>
              </a:solidFill>
              <a:latin typeface="Arial"/>
            </a:endParaRPr>
          </a:p>
        </p:txBody>
      </p:sp>
      <p:sp>
        <p:nvSpPr>
          <p:cNvPr id="62"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63"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2800" spc="-1" strike="noStrike">
              <a:solidFill>
                <a:srgbClr val="000000"/>
              </a:solidFill>
              <a:latin typeface="Arial"/>
            </a:endParaRPr>
          </a:p>
        </p:txBody>
      </p:sp>
      <p:sp>
        <p:nvSpPr>
          <p:cNvPr id="64"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1154880" y="1447920"/>
            <a:ext cx="8825040" cy="3328920"/>
          </a:xfrm>
          <a:prstGeom prst="rect">
            <a:avLst/>
          </a:prstGeom>
        </p:spPr>
        <p:txBody>
          <a:bodyPr lIns="0" rIns="0" tIns="0" bIns="0" anchor="ctr"/>
          <a:p>
            <a:endParaRPr b="0" lang="en-US" sz="1800" spc="-1" strike="noStrike">
              <a:solidFill>
                <a:srgbClr val="000000"/>
              </a:solidFill>
              <a:latin typeface="Arial"/>
            </a:endParaRPr>
          </a:p>
        </p:txBody>
      </p:sp>
      <p:sp>
        <p:nvSpPr>
          <p:cNvPr id="9" name="PlaceHolder 2"/>
          <p:cNvSpPr>
            <a:spLocks noGrp="1"/>
          </p:cNvSpPr>
          <p:nvPr>
            <p:ph type="subTitle"/>
          </p:nvPr>
        </p:nvSpPr>
        <p:spPr>
          <a:xfrm>
            <a:off x="609480" y="1604520"/>
            <a:ext cx="10972440" cy="397728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5" name="PlaceHolder 1"/>
          <p:cNvSpPr>
            <a:spLocks noGrp="1"/>
          </p:cNvSpPr>
          <p:nvPr>
            <p:ph type="title"/>
          </p:nvPr>
        </p:nvSpPr>
        <p:spPr>
          <a:xfrm>
            <a:off x="1154880" y="1447920"/>
            <a:ext cx="8825040" cy="3328920"/>
          </a:xfrm>
          <a:prstGeom prst="rect">
            <a:avLst/>
          </a:prstGeom>
        </p:spPr>
        <p:txBody>
          <a:bodyPr lIns="0" rIns="0" tIns="0" bIns="0" anchor="ctr"/>
          <a:p>
            <a:endParaRPr b="0" lang="en-US" sz="1800" spc="-1" strike="noStrike">
              <a:solidFill>
                <a:srgbClr val="000000"/>
              </a:solidFill>
              <a:latin typeface="Arial"/>
            </a:endParaRPr>
          </a:p>
        </p:txBody>
      </p:sp>
      <p:sp>
        <p:nvSpPr>
          <p:cNvPr id="66"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2800" spc="-1" strike="noStrike">
              <a:solidFill>
                <a:srgbClr val="000000"/>
              </a:solidFill>
              <a:latin typeface="Arial"/>
            </a:endParaRPr>
          </a:p>
        </p:txBody>
      </p:sp>
      <p:sp>
        <p:nvSpPr>
          <p:cNvPr id="67"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68"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1154880" y="1447920"/>
            <a:ext cx="8825040" cy="3328920"/>
          </a:xfrm>
          <a:prstGeom prst="rect">
            <a:avLst/>
          </a:prstGeom>
        </p:spPr>
        <p:txBody>
          <a:bodyPr lIns="0" rIns="0" tIns="0" bIns="0" anchor="ctr"/>
          <a:p>
            <a:endParaRPr b="0" lang="en-US" sz="1800" spc="-1" strike="noStrike">
              <a:solidFill>
                <a:srgbClr val="000000"/>
              </a:solidFill>
              <a:latin typeface="Arial"/>
            </a:endParaRPr>
          </a:p>
        </p:txBody>
      </p:sp>
      <p:sp>
        <p:nvSpPr>
          <p:cNvPr id="70"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71"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72"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73" name="PlaceHolder 1"/>
          <p:cNvSpPr>
            <a:spLocks noGrp="1"/>
          </p:cNvSpPr>
          <p:nvPr>
            <p:ph type="title"/>
          </p:nvPr>
        </p:nvSpPr>
        <p:spPr>
          <a:xfrm>
            <a:off x="1154880" y="1447920"/>
            <a:ext cx="8825040" cy="3328920"/>
          </a:xfrm>
          <a:prstGeom prst="rect">
            <a:avLst/>
          </a:prstGeom>
        </p:spPr>
        <p:txBody>
          <a:bodyPr lIns="0" rIns="0" tIns="0" bIns="0" anchor="ctr"/>
          <a:p>
            <a:endParaRPr b="0" lang="en-US" sz="1800" spc="-1" strike="noStrike">
              <a:solidFill>
                <a:srgbClr val="000000"/>
              </a:solidFill>
              <a:latin typeface="Arial"/>
            </a:endParaRPr>
          </a:p>
        </p:txBody>
      </p:sp>
      <p:sp>
        <p:nvSpPr>
          <p:cNvPr id="74"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75"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6" name="PlaceHolder 1"/>
          <p:cNvSpPr>
            <a:spLocks noGrp="1"/>
          </p:cNvSpPr>
          <p:nvPr>
            <p:ph type="title"/>
          </p:nvPr>
        </p:nvSpPr>
        <p:spPr>
          <a:xfrm>
            <a:off x="1154880" y="1447920"/>
            <a:ext cx="8825040" cy="3328920"/>
          </a:xfrm>
          <a:prstGeom prst="rect">
            <a:avLst/>
          </a:prstGeom>
        </p:spPr>
        <p:txBody>
          <a:bodyPr lIns="0" rIns="0" tIns="0" bIns="0" anchor="ctr"/>
          <a:p>
            <a:endParaRPr b="0" lang="en-US" sz="1800" spc="-1" strike="noStrike">
              <a:solidFill>
                <a:srgbClr val="000000"/>
              </a:solidFill>
              <a:latin typeface="Arial"/>
            </a:endParaRPr>
          </a:p>
        </p:txBody>
      </p:sp>
      <p:sp>
        <p:nvSpPr>
          <p:cNvPr id="77"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78"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79"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80"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81" name="PlaceHolder 1"/>
          <p:cNvSpPr>
            <a:spLocks noGrp="1"/>
          </p:cNvSpPr>
          <p:nvPr>
            <p:ph type="title"/>
          </p:nvPr>
        </p:nvSpPr>
        <p:spPr>
          <a:xfrm>
            <a:off x="1154880" y="1447920"/>
            <a:ext cx="8825040" cy="3328920"/>
          </a:xfrm>
          <a:prstGeom prst="rect">
            <a:avLst/>
          </a:prstGeom>
        </p:spPr>
        <p:txBody>
          <a:bodyPr lIns="0" rIns="0" tIns="0" bIns="0" anchor="ctr"/>
          <a:p>
            <a:endParaRPr b="0" lang="en-US" sz="1800" spc="-1" strike="noStrike">
              <a:solidFill>
                <a:srgbClr val="000000"/>
              </a:solidFill>
              <a:latin typeface="Arial"/>
            </a:endParaRPr>
          </a:p>
        </p:txBody>
      </p:sp>
      <p:sp>
        <p:nvSpPr>
          <p:cNvPr id="82"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83"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84"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85"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86"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87"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96" name="PlaceHolder 1"/>
          <p:cNvSpPr>
            <a:spLocks noGrp="1"/>
          </p:cNvSpPr>
          <p:nvPr>
            <p:ph type="title"/>
          </p:nvPr>
        </p:nvSpPr>
        <p:spPr>
          <a:xfrm>
            <a:off x="1154880" y="1447920"/>
            <a:ext cx="8825040" cy="3328920"/>
          </a:xfrm>
          <a:prstGeom prst="rect">
            <a:avLst/>
          </a:prstGeom>
        </p:spPr>
        <p:txBody>
          <a:bodyPr lIns="0" rIns="0" tIns="0" bIns="0" anchor="ctr"/>
          <a:p>
            <a:endParaRPr b="0" lang="en-US" sz="1800" spc="-1" strike="noStrike">
              <a:solidFill>
                <a:srgbClr val="000000"/>
              </a:solidFill>
              <a:latin typeface="Arial"/>
            </a:endParaRPr>
          </a:p>
        </p:txBody>
      </p:sp>
      <p:sp>
        <p:nvSpPr>
          <p:cNvPr id="97" name="PlaceHolder 2"/>
          <p:cNvSpPr>
            <a:spLocks noGrp="1"/>
          </p:cNvSpPr>
          <p:nvPr>
            <p:ph type="subTitle"/>
          </p:nvPr>
        </p:nvSpPr>
        <p:spPr>
          <a:xfrm>
            <a:off x="609480" y="1604520"/>
            <a:ext cx="10972440" cy="397728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98" name="PlaceHolder 1"/>
          <p:cNvSpPr>
            <a:spLocks noGrp="1"/>
          </p:cNvSpPr>
          <p:nvPr>
            <p:ph type="title"/>
          </p:nvPr>
        </p:nvSpPr>
        <p:spPr>
          <a:xfrm>
            <a:off x="1154880" y="1447920"/>
            <a:ext cx="8825040" cy="3328920"/>
          </a:xfrm>
          <a:prstGeom prst="rect">
            <a:avLst/>
          </a:prstGeom>
        </p:spPr>
        <p:txBody>
          <a:bodyPr lIns="0" rIns="0" tIns="0" bIns="0" anchor="ctr"/>
          <a:p>
            <a:endParaRPr b="0" lang="en-US" sz="1800" spc="-1" strike="noStrike">
              <a:solidFill>
                <a:srgbClr val="000000"/>
              </a:solidFill>
              <a:latin typeface="Arial"/>
            </a:endParaRPr>
          </a:p>
        </p:txBody>
      </p:sp>
      <p:sp>
        <p:nvSpPr>
          <p:cNvPr id="99"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00" name="PlaceHolder 1"/>
          <p:cNvSpPr>
            <a:spLocks noGrp="1"/>
          </p:cNvSpPr>
          <p:nvPr>
            <p:ph type="title"/>
          </p:nvPr>
        </p:nvSpPr>
        <p:spPr>
          <a:xfrm>
            <a:off x="1154880" y="1447920"/>
            <a:ext cx="8825040" cy="3328920"/>
          </a:xfrm>
          <a:prstGeom prst="rect">
            <a:avLst/>
          </a:prstGeom>
        </p:spPr>
        <p:txBody>
          <a:bodyPr lIns="0" rIns="0" tIns="0" bIns="0" anchor="ctr"/>
          <a:p>
            <a:endParaRPr b="0" lang="en-US" sz="1800" spc="-1" strike="noStrike">
              <a:solidFill>
                <a:srgbClr val="000000"/>
              </a:solidFill>
              <a:latin typeface="Arial"/>
            </a:endParaRPr>
          </a:p>
        </p:txBody>
      </p:sp>
      <p:sp>
        <p:nvSpPr>
          <p:cNvPr id="101"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2800" spc="-1" strike="noStrike">
              <a:solidFill>
                <a:srgbClr val="000000"/>
              </a:solidFill>
              <a:latin typeface="Arial"/>
            </a:endParaRPr>
          </a:p>
        </p:txBody>
      </p:sp>
      <p:sp>
        <p:nvSpPr>
          <p:cNvPr id="102"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03" name="PlaceHolder 1"/>
          <p:cNvSpPr>
            <a:spLocks noGrp="1"/>
          </p:cNvSpPr>
          <p:nvPr>
            <p:ph type="title"/>
          </p:nvPr>
        </p:nvSpPr>
        <p:spPr>
          <a:xfrm>
            <a:off x="1154880" y="1447920"/>
            <a:ext cx="8825040" cy="3328920"/>
          </a:xfrm>
          <a:prstGeom prst="rect">
            <a:avLst/>
          </a:prstGeom>
        </p:spPr>
        <p:txBody>
          <a:bodyPr lIns="0" rIns="0" tIns="0" bIns="0" anchor="ctr"/>
          <a:p>
            <a:endParaRPr b="0" lang="en-US" sz="1800" spc="-1" strike="noStrike">
              <a:solidFill>
                <a:srgbClr val="000000"/>
              </a:solidFill>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0" name="PlaceHolder 1"/>
          <p:cNvSpPr>
            <a:spLocks noGrp="1"/>
          </p:cNvSpPr>
          <p:nvPr>
            <p:ph type="title"/>
          </p:nvPr>
        </p:nvSpPr>
        <p:spPr>
          <a:xfrm>
            <a:off x="1154880" y="1447920"/>
            <a:ext cx="8825040" cy="3328920"/>
          </a:xfrm>
          <a:prstGeom prst="rect">
            <a:avLst/>
          </a:prstGeom>
        </p:spPr>
        <p:txBody>
          <a:bodyPr lIns="0" rIns="0" tIns="0" bIns="0" anchor="ctr"/>
          <a:p>
            <a:endParaRPr b="0" lang="en-US" sz="1800" spc="-1" strike="noStrike">
              <a:solidFill>
                <a:srgbClr val="000000"/>
              </a:solidFill>
              <a:latin typeface="Arial"/>
            </a:endParaRPr>
          </a:p>
        </p:txBody>
      </p:sp>
      <p:sp>
        <p:nvSpPr>
          <p:cNvPr id="11"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4" name="PlaceHolder 1"/>
          <p:cNvSpPr>
            <a:spLocks noGrp="1"/>
          </p:cNvSpPr>
          <p:nvPr>
            <p:ph type="subTitle"/>
          </p:nvPr>
        </p:nvSpPr>
        <p:spPr>
          <a:xfrm>
            <a:off x="1154880" y="2305800"/>
            <a:ext cx="8825040" cy="1371600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05" name="PlaceHolder 1"/>
          <p:cNvSpPr>
            <a:spLocks noGrp="1"/>
          </p:cNvSpPr>
          <p:nvPr>
            <p:ph type="title"/>
          </p:nvPr>
        </p:nvSpPr>
        <p:spPr>
          <a:xfrm>
            <a:off x="1154880" y="1447920"/>
            <a:ext cx="8825040" cy="3328920"/>
          </a:xfrm>
          <a:prstGeom prst="rect">
            <a:avLst/>
          </a:prstGeom>
        </p:spPr>
        <p:txBody>
          <a:bodyPr lIns="0" rIns="0" tIns="0" bIns="0" anchor="ctr"/>
          <a:p>
            <a:endParaRPr b="0" lang="en-US" sz="1800" spc="-1" strike="noStrike">
              <a:solidFill>
                <a:srgbClr val="000000"/>
              </a:solidFill>
              <a:latin typeface="Arial"/>
            </a:endParaRPr>
          </a:p>
        </p:txBody>
      </p:sp>
      <p:sp>
        <p:nvSpPr>
          <p:cNvPr id="106"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107"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2800" spc="-1" strike="noStrike">
              <a:solidFill>
                <a:srgbClr val="000000"/>
              </a:solidFill>
              <a:latin typeface="Arial"/>
            </a:endParaRPr>
          </a:p>
        </p:txBody>
      </p:sp>
      <p:sp>
        <p:nvSpPr>
          <p:cNvPr id="108"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09" name="PlaceHolder 1"/>
          <p:cNvSpPr>
            <a:spLocks noGrp="1"/>
          </p:cNvSpPr>
          <p:nvPr>
            <p:ph type="title"/>
          </p:nvPr>
        </p:nvSpPr>
        <p:spPr>
          <a:xfrm>
            <a:off x="1154880" y="1447920"/>
            <a:ext cx="8825040" cy="3328920"/>
          </a:xfrm>
          <a:prstGeom prst="rect">
            <a:avLst/>
          </a:prstGeom>
        </p:spPr>
        <p:txBody>
          <a:bodyPr lIns="0" rIns="0" tIns="0" bIns="0" anchor="ctr"/>
          <a:p>
            <a:endParaRPr b="0" lang="en-US" sz="1800" spc="-1" strike="noStrike">
              <a:solidFill>
                <a:srgbClr val="000000"/>
              </a:solidFill>
              <a:latin typeface="Arial"/>
            </a:endParaRPr>
          </a:p>
        </p:txBody>
      </p:sp>
      <p:sp>
        <p:nvSpPr>
          <p:cNvPr id="110"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2800" spc="-1" strike="noStrike">
              <a:solidFill>
                <a:srgbClr val="000000"/>
              </a:solidFill>
              <a:latin typeface="Arial"/>
            </a:endParaRPr>
          </a:p>
        </p:txBody>
      </p:sp>
      <p:sp>
        <p:nvSpPr>
          <p:cNvPr id="111"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112"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13" name="PlaceHolder 1"/>
          <p:cNvSpPr>
            <a:spLocks noGrp="1"/>
          </p:cNvSpPr>
          <p:nvPr>
            <p:ph type="title"/>
          </p:nvPr>
        </p:nvSpPr>
        <p:spPr>
          <a:xfrm>
            <a:off x="1154880" y="1447920"/>
            <a:ext cx="8825040" cy="3328920"/>
          </a:xfrm>
          <a:prstGeom prst="rect">
            <a:avLst/>
          </a:prstGeom>
        </p:spPr>
        <p:txBody>
          <a:bodyPr lIns="0" rIns="0" tIns="0" bIns="0" anchor="ctr"/>
          <a:p>
            <a:endParaRPr b="0" lang="en-US" sz="1800" spc="-1" strike="noStrike">
              <a:solidFill>
                <a:srgbClr val="000000"/>
              </a:solidFill>
              <a:latin typeface="Arial"/>
            </a:endParaRPr>
          </a:p>
        </p:txBody>
      </p:sp>
      <p:sp>
        <p:nvSpPr>
          <p:cNvPr id="114"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115"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116"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17" name="PlaceHolder 1"/>
          <p:cNvSpPr>
            <a:spLocks noGrp="1"/>
          </p:cNvSpPr>
          <p:nvPr>
            <p:ph type="title"/>
          </p:nvPr>
        </p:nvSpPr>
        <p:spPr>
          <a:xfrm>
            <a:off x="1154880" y="1447920"/>
            <a:ext cx="8825040" cy="3328920"/>
          </a:xfrm>
          <a:prstGeom prst="rect">
            <a:avLst/>
          </a:prstGeom>
        </p:spPr>
        <p:txBody>
          <a:bodyPr lIns="0" rIns="0" tIns="0" bIns="0" anchor="ctr"/>
          <a:p>
            <a:endParaRPr b="0" lang="en-US" sz="1800" spc="-1" strike="noStrike">
              <a:solidFill>
                <a:srgbClr val="000000"/>
              </a:solidFill>
              <a:latin typeface="Arial"/>
            </a:endParaRPr>
          </a:p>
        </p:txBody>
      </p:sp>
      <p:sp>
        <p:nvSpPr>
          <p:cNvPr id="118"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119"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20" name="PlaceHolder 1"/>
          <p:cNvSpPr>
            <a:spLocks noGrp="1"/>
          </p:cNvSpPr>
          <p:nvPr>
            <p:ph type="title"/>
          </p:nvPr>
        </p:nvSpPr>
        <p:spPr>
          <a:xfrm>
            <a:off x="1154880" y="1447920"/>
            <a:ext cx="8825040" cy="3328920"/>
          </a:xfrm>
          <a:prstGeom prst="rect">
            <a:avLst/>
          </a:prstGeom>
        </p:spPr>
        <p:txBody>
          <a:bodyPr lIns="0" rIns="0" tIns="0" bIns="0" anchor="ctr"/>
          <a:p>
            <a:endParaRPr b="0" lang="en-US" sz="1800" spc="-1" strike="noStrike">
              <a:solidFill>
                <a:srgbClr val="000000"/>
              </a:solidFill>
              <a:latin typeface="Arial"/>
            </a:endParaRPr>
          </a:p>
        </p:txBody>
      </p:sp>
      <p:sp>
        <p:nvSpPr>
          <p:cNvPr id="121"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122"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123"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124"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25" name="PlaceHolder 1"/>
          <p:cNvSpPr>
            <a:spLocks noGrp="1"/>
          </p:cNvSpPr>
          <p:nvPr>
            <p:ph type="title"/>
          </p:nvPr>
        </p:nvSpPr>
        <p:spPr>
          <a:xfrm>
            <a:off x="1154880" y="1447920"/>
            <a:ext cx="8825040" cy="3328920"/>
          </a:xfrm>
          <a:prstGeom prst="rect">
            <a:avLst/>
          </a:prstGeom>
        </p:spPr>
        <p:txBody>
          <a:bodyPr lIns="0" rIns="0" tIns="0" bIns="0" anchor="ctr"/>
          <a:p>
            <a:endParaRPr b="0" lang="en-US" sz="1800" spc="-1" strike="noStrike">
              <a:solidFill>
                <a:srgbClr val="000000"/>
              </a:solidFill>
              <a:latin typeface="Arial"/>
            </a:endParaRPr>
          </a:p>
        </p:txBody>
      </p:sp>
      <p:sp>
        <p:nvSpPr>
          <p:cNvPr id="126"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127"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128"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129"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130"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131"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2" name="PlaceHolder 1"/>
          <p:cNvSpPr>
            <a:spLocks noGrp="1"/>
          </p:cNvSpPr>
          <p:nvPr>
            <p:ph type="title"/>
          </p:nvPr>
        </p:nvSpPr>
        <p:spPr>
          <a:xfrm>
            <a:off x="1154880" y="1447920"/>
            <a:ext cx="8825040" cy="3328920"/>
          </a:xfrm>
          <a:prstGeom prst="rect">
            <a:avLst/>
          </a:prstGeom>
        </p:spPr>
        <p:txBody>
          <a:bodyPr lIns="0" rIns="0" tIns="0" bIns="0" anchor="ctr"/>
          <a:p>
            <a:endParaRPr b="0" lang="en-US" sz="1800" spc="-1" strike="noStrike">
              <a:solidFill>
                <a:srgbClr val="000000"/>
              </a:solidFill>
              <a:latin typeface="Arial"/>
            </a:endParaRPr>
          </a:p>
        </p:txBody>
      </p:sp>
      <p:sp>
        <p:nvSpPr>
          <p:cNvPr id="13"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2800" spc="-1" strike="noStrike">
              <a:solidFill>
                <a:srgbClr val="000000"/>
              </a:solidFill>
              <a:latin typeface="Arial"/>
            </a:endParaRPr>
          </a:p>
        </p:txBody>
      </p:sp>
      <p:sp>
        <p:nvSpPr>
          <p:cNvPr id="14"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5" name="PlaceHolder 1"/>
          <p:cNvSpPr>
            <a:spLocks noGrp="1"/>
          </p:cNvSpPr>
          <p:nvPr>
            <p:ph type="title"/>
          </p:nvPr>
        </p:nvSpPr>
        <p:spPr>
          <a:xfrm>
            <a:off x="1154880" y="1447920"/>
            <a:ext cx="8825040" cy="3328920"/>
          </a:xfrm>
          <a:prstGeom prst="rect">
            <a:avLst/>
          </a:prstGeom>
        </p:spPr>
        <p:txBody>
          <a:bodyPr lIns="0" rIns="0" tIns="0" bIns="0" anchor="ctr"/>
          <a:p>
            <a:endParaRPr b="0" lang="en-US" sz="1800" spc="-1" strike="noStrike">
              <a:solidFill>
                <a:srgbClr val="000000"/>
              </a:solidFill>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6" name="PlaceHolder 1"/>
          <p:cNvSpPr>
            <a:spLocks noGrp="1"/>
          </p:cNvSpPr>
          <p:nvPr>
            <p:ph type="subTitle"/>
          </p:nvPr>
        </p:nvSpPr>
        <p:spPr>
          <a:xfrm>
            <a:off x="1154880" y="2305800"/>
            <a:ext cx="8825040" cy="1371600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7" name="PlaceHolder 1"/>
          <p:cNvSpPr>
            <a:spLocks noGrp="1"/>
          </p:cNvSpPr>
          <p:nvPr>
            <p:ph type="title"/>
          </p:nvPr>
        </p:nvSpPr>
        <p:spPr>
          <a:xfrm>
            <a:off x="1154880" y="1447920"/>
            <a:ext cx="8825040" cy="3328920"/>
          </a:xfrm>
          <a:prstGeom prst="rect">
            <a:avLst/>
          </a:prstGeom>
        </p:spPr>
        <p:txBody>
          <a:bodyPr lIns="0" rIns="0" tIns="0" bIns="0" anchor="ctr"/>
          <a:p>
            <a:endParaRPr b="0" lang="en-US" sz="1800" spc="-1" strike="noStrike">
              <a:solidFill>
                <a:srgbClr val="000000"/>
              </a:solidFill>
              <a:latin typeface="Arial"/>
            </a:endParaRPr>
          </a:p>
        </p:txBody>
      </p:sp>
      <p:sp>
        <p:nvSpPr>
          <p:cNvPr id="18"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19"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2800" spc="-1" strike="noStrike">
              <a:solidFill>
                <a:srgbClr val="000000"/>
              </a:solidFill>
              <a:latin typeface="Arial"/>
            </a:endParaRPr>
          </a:p>
        </p:txBody>
      </p:sp>
      <p:sp>
        <p:nvSpPr>
          <p:cNvPr id="20"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1" name="PlaceHolder 1"/>
          <p:cNvSpPr>
            <a:spLocks noGrp="1"/>
          </p:cNvSpPr>
          <p:nvPr>
            <p:ph type="title"/>
          </p:nvPr>
        </p:nvSpPr>
        <p:spPr>
          <a:xfrm>
            <a:off x="1154880" y="1447920"/>
            <a:ext cx="8825040" cy="3328920"/>
          </a:xfrm>
          <a:prstGeom prst="rect">
            <a:avLst/>
          </a:prstGeom>
        </p:spPr>
        <p:txBody>
          <a:bodyPr lIns="0" rIns="0" tIns="0" bIns="0" anchor="ctr"/>
          <a:p>
            <a:endParaRPr b="0" lang="en-US" sz="1800" spc="-1" strike="noStrike">
              <a:solidFill>
                <a:srgbClr val="000000"/>
              </a:solidFill>
              <a:latin typeface="Arial"/>
            </a:endParaRPr>
          </a:p>
        </p:txBody>
      </p:sp>
      <p:sp>
        <p:nvSpPr>
          <p:cNvPr id="22"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2800" spc="-1" strike="noStrike">
              <a:solidFill>
                <a:srgbClr val="000000"/>
              </a:solidFill>
              <a:latin typeface="Arial"/>
            </a:endParaRPr>
          </a:p>
        </p:txBody>
      </p:sp>
      <p:sp>
        <p:nvSpPr>
          <p:cNvPr id="23"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24"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5" name="PlaceHolder 1"/>
          <p:cNvSpPr>
            <a:spLocks noGrp="1"/>
          </p:cNvSpPr>
          <p:nvPr>
            <p:ph type="title"/>
          </p:nvPr>
        </p:nvSpPr>
        <p:spPr>
          <a:xfrm>
            <a:off x="1154880" y="1447920"/>
            <a:ext cx="8825040" cy="3328920"/>
          </a:xfrm>
          <a:prstGeom prst="rect">
            <a:avLst/>
          </a:prstGeom>
        </p:spPr>
        <p:txBody>
          <a:bodyPr lIns="0" rIns="0" tIns="0" bIns="0" anchor="ctr"/>
          <a:p>
            <a:endParaRPr b="0" lang="en-US" sz="1800" spc="-1" strike="noStrike">
              <a:solidFill>
                <a:srgbClr val="000000"/>
              </a:solidFill>
              <a:latin typeface="Arial"/>
            </a:endParaRPr>
          </a:p>
        </p:txBody>
      </p:sp>
      <p:sp>
        <p:nvSpPr>
          <p:cNvPr id="26"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27"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28"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5.png"/><Relationship Id="rId7" Type="http://schemas.openxmlformats.org/officeDocument/2006/relationships/slideLayout" Target="../slideLayouts/slideLayout1.xml"/><Relationship Id="rId8" Type="http://schemas.openxmlformats.org/officeDocument/2006/relationships/slideLayout" Target="../slideLayouts/slideLayout2.xml"/><Relationship Id="rId9" Type="http://schemas.openxmlformats.org/officeDocument/2006/relationships/slideLayout" Target="../slideLayouts/slideLayout3.xml"/><Relationship Id="rId10" Type="http://schemas.openxmlformats.org/officeDocument/2006/relationships/slideLayout" Target="../slideLayouts/slideLayout4.xml"/><Relationship Id="rId11" Type="http://schemas.openxmlformats.org/officeDocument/2006/relationships/slideLayout" Target="../slideLayouts/slideLayout5.xml"/><Relationship Id="rId12" Type="http://schemas.openxmlformats.org/officeDocument/2006/relationships/slideLayout" Target="../slideLayouts/slideLayout6.xml"/><Relationship Id="rId13" Type="http://schemas.openxmlformats.org/officeDocument/2006/relationships/slideLayout" Target="../slideLayouts/slideLayout7.xml"/><Relationship Id="rId14" Type="http://schemas.openxmlformats.org/officeDocument/2006/relationships/slideLayout" Target="../slideLayouts/slideLayout8.xml"/><Relationship Id="rId15" Type="http://schemas.openxmlformats.org/officeDocument/2006/relationships/slideLayout" Target="../slideLayouts/slideLayout9.xml"/><Relationship Id="rId16" Type="http://schemas.openxmlformats.org/officeDocument/2006/relationships/slideLayout" Target="../slideLayouts/slideLayout10.xml"/><Relationship Id="rId17" Type="http://schemas.openxmlformats.org/officeDocument/2006/relationships/slideLayout" Target="../slideLayouts/slideLayout11.xml"/><Relationship Id="rId18"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6.png"/><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9.png"/><Relationship Id="rId6" Type="http://schemas.openxmlformats.org/officeDocument/2006/relationships/image" Target="../media/image10.png"/><Relationship Id="rId7" Type="http://schemas.openxmlformats.org/officeDocument/2006/relationships/slideLayout" Target="../slideLayouts/slideLayout13.xml"/><Relationship Id="rId8" Type="http://schemas.openxmlformats.org/officeDocument/2006/relationships/slideLayout" Target="../slideLayouts/slideLayout14.xml"/><Relationship Id="rId9" Type="http://schemas.openxmlformats.org/officeDocument/2006/relationships/slideLayout" Target="../slideLayouts/slideLayout15.xml"/><Relationship Id="rId10" Type="http://schemas.openxmlformats.org/officeDocument/2006/relationships/slideLayout" Target="../slideLayouts/slideLayout16.xml"/><Relationship Id="rId11" Type="http://schemas.openxmlformats.org/officeDocument/2006/relationships/slideLayout" Target="../slideLayouts/slideLayout17.xml"/><Relationship Id="rId12" Type="http://schemas.openxmlformats.org/officeDocument/2006/relationships/slideLayout" Target="../slideLayouts/slideLayout18.xml"/><Relationship Id="rId13" Type="http://schemas.openxmlformats.org/officeDocument/2006/relationships/slideLayout" Target="../slideLayouts/slideLayout19.xml"/><Relationship Id="rId14" Type="http://schemas.openxmlformats.org/officeDocument/2006/relationships/slideLayout" Target="../slideLayouts/slideLayout20.xml"/><Relationship Id="rId15" Type="http://schemas.openxmlformats.org/officeDocument/2006/relationships/slideLayout" Target="../slideLayouts/slideLayout21.xml"/><Relationship Id="rId16" Type="http://schemas.openxmlformats.org/officeDocument/2006/relationships/slideLayout" Target="../slideLayouts/slideLayout22.xml"/><Relationship Id="rId17" Type="http://schemas.openxmlformats.org/officeDocument/2006/relationships/slideLayout" Target="../slideLayouts/slideLayout23.xml"/><Relationship Id="rId18"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11.png"/><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14.png"/><Relationship Id="rId6" Type="http://schemas.openxmlformats.org/officeDocument/2006/relationships/image" Target="../media/image15.png"/><Relationship Id="rId7" Type="http://schemas.openxmlformats.org/officeDocument/2006/relationships/slideLayout" Target="../slideLayouts/slideLayout25.xml"/><Relationship Id="rId8" Type="http://schemas.openxmlformats.org/officeDocument/2006/relationships/slideLayout" Target="../slideLayouts/slideLayout26.xml"/><Relationship Id="rId9" Type="http://schemas.openxmlformats.org/officeDocument/2006/relationships/slideLayout" Target="../slideLayouts/slideLayout27.xml"/><Relationship Id="rId10" Type="http://schemas.openxmlformats.org/officeDocument/2006/relationships/slideLayout" Target="../slideLayouts/slideLayout28.xml"/><Relationship Id="rId11" Type="http://schemas.openxmlformats.org/officeDocument/2006/relationships/slideLayout" Target="../slideLayouts/slideLayout29.xml"/><Relationship Id="rId12" Type="http://schemas.openxmlformats.org/officeDocument/2006/relationships/slideLayout" Target="../slideLayouts/slideLayout30.xml"/><Relationship Id="rId13" Type="http://schemas.openxmlformats.org/officeDocument/2006/relationships/slideLayout" Target="../slideLayouts/slideLayout31.xml"/><Relationship Id="rId14" Type="http://schemas.openxmlformats.org/officeDocument/2006/relationships/slideLayout" Target="../slideLayouts/slideLayout32.xml"/><Relationship Id="rId15" Type="http://schemas.openxmlformats.org/officeDocument/2006/relationships/slideLayout" Target="../slideLayouts/slideLayout33.xml"/><Relationship Id="rId16" Type="http://schemas.openxmlformats.org/officeDocument/2006/relationships/slideLayout" Target="../slideLayouts/slideLayout34.xml"/><Relationship Id="rId17" Type="http://schemas.openxmlformats.org/officeDocument/2006/relationships/slideLayout" Target="../slideLayouts/slideLayout35.xml"/><Relationship Id="rId18" Type="http://schemas.openxmlformats.org/officeDocument/2006/relationships/slideLayout" Target="../slideLayouts/slideLayout36.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fillRect/>
          </a:stretch>
        </a:blipFill>
      </p:bgPr>
    </p:bg>
    <p:spTree>
      <p:nvGrpSpPr>
        <p:cNvPr id="1" name=""/>
        <p:cNvGrpSpPr/>
        <p:nvPr/>
      </p:nvGrpSpPr>
      <p:grpSpPr>
        <a:xfrm>
          <a:off x="0" y="0"/>
          <a:ext cx="0" cy="0"/>
          <a:chOff x="0" y="0"/>
          <a:chExt cx="0" cy="0"/>
        </a:xfrm>
      </p:grpSpPr>
      <p:pic>
        <p:nvPicPr>
          <p:cNvPr id="0" name="Picture 7" descr=""/>
          <p:cNvPicPr/>
          <p:nvPr/>
        </p:nvPicPr>
        <p:blipFill>
          <a:blip r:embed="rId3"/>
          <a:srcRect l="3610" t="0" r="0" b="0"/>
          <a:stretch/>
        </p:blipFill>
        <p:spPr>
          <a:xfrm>
            <a:off x="0" y="2669760"/>
            <a:ext cx="4036320" cy="4187520"/>
          </a:xfrm>
          <a:prstGeom prst="rect">
            <a:avLst/>
          </a:prstGeom>
          <a:ln>
            <a:noFill/>
          </a:ln>
        </p:spPr>
      </p:pic>
      <p:pic>
        <p:nvPicPr>
          <p:cNvPr id="1" name="Picture 6" descr=""/>
          <p:cNvPicPr/>
          <p:nvPr/>
        </p:nvPicPr>
        <p:blipFill>
          <a:blip r:embed="rId4"/>
          <a:srcRect l="35647" t="0" r="0" b="0"/>
          <a:stretch/>
        </p:blipFill>
        <p:spPr>
          <a:xfrm>
            <a:off x="0" y="2892240"/>
            <a:ext cx="1521720" cy="2364840"/>
          </a:xfrm>
          <a:prstGeom prst="rect">
            <a:avLst/>
          </a:prstGeom>
          <a:ln>
            <a:noFill/>
          </a:ln>
        </p:spPr>
      </p:pic>
      <p:sp>
        <p:nvSpPr>
          <p:cNvPr id="2" name="CustomShape 1"/>
          <p:cNvSpPr/>
          <p:nvPr/>
        </p:nvSpPr>
        <p:spPr>
          <a:xfrm>
            <a:off x="8609040" y="1676520"/>
            <a:ext cx="2818800" cy="2818800"/>
          </a:xfrm>
          <a:prstGeom prst="ellipse">
            <a:avLst/>
          </a:prstGeom>
          <a:gradFill rotWithShape="0">
            <a:gsLst>
              <a:gs pos="0">
                <a:schemeClr val="bg2">
                  <a:lumMod val="60000"/>
                  <a:lumOff val="40000"/>
                  <a:alpha val="7000"/>
                </a:schemeClr>
              </a:gs>
              <a:gs pos="36000">
                <a:schemeClr val="bg2">
                  <a:lumMod val="60000"/>
                  <a:lumOff val="40000"/>
                  <a:alpha val="6000"/>
                </a:schemeClr>
              </a:gs>
              <a:gs pos="69000">
                <a:schemeClr val="bg2">
                  <a:lumMod val="60000"/>
                  <a:lumOff val="40000"/>
                  <a:alpha val="0"/>
                </a:schemeClr>
              </a:gs>
            </a:gsLst>
            <a:lin ang="0"/>
          </a:gradFill>
          <a:ln>
            <a:noFill/>
          </a:ln>
          <a:effectLst>
            <a:outerShdw blurRad="38100" dir="5400000" dist="25400" rotWithShape="0">
              <a:srgbClr val="000000">
                <a:alpha val="45000"/>
              </a:srgbClr>
            </a:outerShdw>
          </a:effectLst>
        </p:spPr>
        <p:style>
          <a:lnRef idx="1">
            <a:schemeClr val="accent1"/>
          </a:lnRef>
          <a:fillRef idx="3">
            <a:schemeClr val="accent1"/>
          </a:fillRef>
          <a:effectRef idx="2">
            <a:schemeClr val="accent1"/>
          </a:effectRef>
          <a:fontRef idx="minor"/>
        </p:style>
      </p:sp>
      <p:pic>
        <p:nvPicPr>
          <p:cNvPr id="3" name="Picture 8" descr=""/>
          <p:cNvPicPr/>
          <p:nvPr/>
        </p:nvPicPr>
        <p:blipFill>
          <a:blip r:embed="rId5"/>
          <a:srcRect l="0" t="28812" r="0" b="0"/>
          <a:stretch/>
        </p:blipFill>
        <p:spPr>
          <a:xfrm>
            <a:off x="7999560" y="0"/>
            <a:ext cx="1602720" cy="1140840"/>
          </a:xfrm>
          <a:prstGeom prst="rect">
            <a:avLst/>
          </a:prstGeom>
          <a:ln>
            <a:noFill/>
          </a:ln>
        </p:spPr>
      </p:pic>
      <p:pic>
        <p:nvPicPr>
          <p:cNvPr id="4" name="Picture 9" descr=""/>
          <p:cNvPicPr/>
          <p:nvPr/>
        </p:nvPicPr>
        <p:blipFill>
          <a:blip r:embed="rId6"/>
          <a:srcRect l="0" t="0" r="0" b="23333"/>
          <a:stretch/>
        </p:blipFill>
        <p:spPr>
          <a:xfrm>
            <a:off x="8605800" y="6095880"/>
            <a:ext cx="992880" cy="761400"/>
          </a:xfrm>
          <a:prstGeom prst="rect">
            <a:avLst/>
          </a:prstGeom>
          <a:ln>
            <a:noFill/>
          </a:ln>
        </p:spPr>
      </p:pic>
      <p:sp>
        <p:nvSpPr>
          <p:cNvPr id="5" name="CustomShape 2"/>
          <p:cNvSpPr/>
          <p:nvPr/>
        </p:nvSpPr>
        <p:spPr>
          <a:xfrm>
            <a:off x="10437840" y="0"/>
            <a:ext cx="685080" cy="1142280"/>
          </a:xfrm>
          <a:prstGeom prst="rect">
            <a:avLst/>
          </a:prstGeom>
          <a:solidFill>
            <a:schemeClr val="accent1"/>
          </a:solidFill>
          <a:ln>
            <a:noFill/>
          </a:ln>
          <a:effectLst>
            <a:outerShdw blurRad="38100" dir="5400000" dist="25400" rotWithShape="0">
              <a:srgbClr val="000000">
                <a:alpha val="45000"/>
              </a:srgbClr>
            </a:outerShdw>
          </a:effectLst>
        </p:spPr>
        <p:style>
          <a:lnRef idx="1">
            <a:schemeClr val="accent1"/>
          </a:lnRef>
          <a:fillRef idx="3">
            <a:schemeClr val="accent1"/>
          </a:fillRef>
          <a:effectRef idx="2">
            <a:schemeClr val="accent1"/>
          </a:effectRef>
          <a:fontRef idx="minor"/>
        </p:style>
      </p:sp>
      <p:sp>
        <p:nvSpPr>
          <p:cNvPr id="6" name="PlaceHolder 3"/>
          <p:cNvSpPr>
            <a:spLocks noGrp="1"/>
          </p:cNvSpPr>
          <p:nvPr>
            <p:ph type="title"/>
          </p:nvPr>
        </p:nvSpPr>
        <p:spPr>
          <a:xfrm>
            <a:off x="1154880" y="1447920"/>
            <a:ext cx="8825040" cy="3328920"/>
          </a:xfrm>
          <a:prstGeom prst="rect">
            <a:avLst/>
          </a:prstGeom>
        </p:spPr>
        <p:txBody>
          <a:bodyPr lIns="0" rIns="0" tIns="0" bIns="0" anchor="ctr"/>
          <a:p>
            <a:r>
              <a:rPr b="0" lang="en-US" sz="4400" spc="-1" strike="noStrike">
                <a:solidFill>
                  <a:srgbClr val="000000"/>
                </a:solidFill>
                <a:latin typeface="Arial"/>
              </a:rPr>
              <a:t>Click to edit the title text format</a:t>
            </a:r>
            <a:endParaRPr b="0" lang="en-US" sz="4400" spc="-1" strike="noStrike">
              <a:solidFill>
                <a:srgbClr val="000000"/>
              </a:solidFill>
              <a:latin typeface="Arial"/>
            </a:endParaRPr>
          </a:p>
        </p:txBody>
      </p:sp>
      <p:sp>
        <p:nvSpPr>
          <p:cNvPr id="7" name="PlaceHolder 4"/>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2800" spc="-1" strike="noStrike">
                <a:solidFill>
                  <a:srgbClr val="000000"/>
                </a:solidFill>
                <a:latin typeface="Arial"/>
              </a:rPr>
              <a:t>Click to edit the outline text format</a:t>
            </a:r>
            <a:endParaRPr b="0" lang="en-US" sz="2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000" spc="-1" strike="noStrike">
                <a:solidFill>
                  <a:srgbClr val="000000"/>
                </a:solidFill>
                <a:latin typeface="Arial"/>
              </a:rPr>
              <a:t>Second Outline Level</a:t>
            </a:r>
            <a:endParaRPr b="0" lang="en-US" sz="20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49" r:id="rId7"/>
    <p:sldLayoutId id="2147483650" r:id="rId8"/>
    <p:sldLayoutId id="2147483651" r:id="rId9"/>
    <p:sldLayoutId id="2147483652" r:id="rId10"/>
    <p:sldLayoutId id="2147483653" r:id="rId11"/>
    <p:sldLayoutId id="2147483654" r:id="rId12"/>
    <p:sldLayoutId id="2147483655" r:id="rId13"/>
    <p:sldLayoutId id="2147483656" r:id="rId14"/>
    <p:sldLayoutId id="2147483657" r:id="rId15"/>
    <p:sldLayoutId id="2147483658" r:id="rId16"/>
    <p:sldLayoutId id="2147483659" r:id="rId17"/>
    <p:sldLayoutId id="2147483660" r:id="rId18"/>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fillRect/>
          </a:stretch>
        </a:blipFill>
      </p:bgPr>
    </p:bg>
    <p:spTree>
      <p:nvGrpSpPr>
        <p:cNvPr id="1" name=""/>
        <p:cNvGrpSpPr/>
        <p:nvPr/>
      </p:nvGrpSpPr>
      <p:grpSpPr>
        <a:xfrm>
          <a:off x="0" y="0"/>
          <a:ext cx="0" cy="0"/>
          <a:chOff x="0" y="0"/>
          <a:chExt cx="0" cy="0"/>
        </a:xfrm>
      </p:grpSpPr>
      <p:pic>
        <p:nvPicPr>
          <p:cNvPr id="44" name="Picture 7" descr=""/>
          <p:cNvPicPr/>
          <p:nvPr/>
        </p:nvPicPr>
        <p:blipFill>
          <a:blip r:embed="rId3"/>
          <a:srcRect l="3610" t="0" r="0" b="0"/>
          <a:stretch/>
        </p:blipFill>
        <p:spPr>
          <a:xfrm>
            <a:off x="0" y="2669760"/>
            <a:ext cx="4036320" cy="4187520"/>
          </a:xfrm>
          <a:prstGeom prst="rect">
            <a:avLst/>
          </a:prstGeom>
          <a:ln>
            <a:noFill/>
          </a:ln>
        </p:spPr>
      </p:pic>
      <p:pic>
        <p:nvPicPr>
          <p:cNvPr id="45" name="Picture 6" descr=""/>
          <p:cNvPicPr/>
          <p:nvPr/>
        </p:nvPicPr>
        <p:blipFill>
          <a:blip r:embed="rId4"/>
          <a:srcRect l="35647" t="0" r="0" b="0"/>
          <a:stretch/>
        </p:blipFill>
        <p:spPr>
          <a:xfrm>
            <a:off x="0" y="2892240"/>
            <a:ext cx="1521720" cy="2364840"/>
          </a:xfrm>
          <a:prstGeom prst="rect">
            <a:avLst/>
          </a:prstGeom>
          <a:ln>
            <a:noFill/>
          </a:ln>
        </p:spPr>
      </p:pic>
      <p:sp>
        <p:nvSpPr>
          <p:cNvPr id="46" name="CustomShape 1"/>
          <p:cNvSpPr/>
          <p:nvPr/>
        </p:nvSpPr>
        <p:spPr>
          <a:xfrm>
            <a:off x="8609040" y="1676520"/>
            <a:ext cx="2818800" cy="2818800"/>
          </a:xfrm>
          <a:prstGeom prst="ellipse">
            <a:avLst/>
          </a:prstGeom>
          <a:gradFill rotWithShape="0">
            <a:gsLst>
              <a:gs pos="0">
                <a:schemeClr val="bg2">
                  <a:lumMod val="60000"/>
                  <a:lumOff val="40000"/>
                  <a:alpha val="7000"/>
                </a:schemeClr>
              </a:gs>
              <a:gs pos="36000">
                <a:schemeClr val="bg2">
                  <a:lumMod val="60000"/>
                  <a:lumOff val="40000"/>
                  <a:alpha val="6000"/>
                </a:schemeClr>
              </a:gs>
              <a:gs pos="69000">
                <a:schemeClr val="bg2">
                  <a:lumMod val="60000"/>
                  <a:lumOff val="40000"/>
                  <a:alpha val="0"/>
                </a:schemeClr>
              </a:gs>
            </a:gsLst>
            <a:lin ang="0"/>
          </a:gradFill>
          <a:ln>
            <a:noFill/>
          </a:ln>
          <a:effectLst>
            <a:outerShdw blurRad="38100" dir="5400000" dist="25400" rotWithShape="0">
              <a:srgbClr val="000000">
                <a:alpha val="45000"/>
              </a:srgbClr>
            </a:outerShdw>
          </a:effectLst>
        </p:spPr>
        <p:style>
          <a:lnRef idx="1">
            <a:schemeClr val="accent1"/>
          </a:lnRef>
          <a:fillRef idx="3">
            <a:schemeClr val="accent1"/>
          </a:fillRef>
          <a:effectRef idx="2">
            <a:schemeClr val="accent1"/>
          </a:effectRef>
          <a:fontRef idx="minor"/>
        </p:style>
      </p:sp>
      <p:pic>
        <p:nvPicPr>
          <p:cNvPr id="47" name="Picture 8" descr=""/>
          <p:cNvPicPr/>
          <p:nvPr/>
        </p:nvPicPr>
        <p:blipFill>
          <a:blip r:embed="rId5"/>
          <a:srcRect l="0" t="28812" r="0" b="0"/>
          <a:stretch/>
        </p:blipFill>
        <p:spPr>
          <a:xfrm>
            <a:off x="7999560" y="0"/>
            <a:ext cx="1602720" cy="1140840"/>
          </a:xfrm>
          <a:prstGeom prst="rect">
            <a:avLst/>
          </a:prstGeom>
          <a:ln>
            <a:noFill/>
          </a:ln>
        </p:spPr>
      </p:pic>
      <p:pic>
        <p:nvPicPr>
          <p:cNvPr id="48" name="Picture 9" descr=""/>
          <p:cNvPicPr/>
          <p:nvPr/>
        </p:nvPicPr>
        <p:blipFill>
          <a:blip r:embed="rId6"/>
          <a:srcRect l="0" t="0" r="0" b="23333"/>
          <a:stretch/>
        </p:blipFill>
        <p:spPr>
          <a:xfrm>
            <a:off x="8605800" y="6095880"/>
            <a:ext cx="992880" cy="761400"/>
          </a:xfrm>
          <a:prstGeom prst="rect">
            <a:avLst/>
          </a:prstGeom>
          <a:ln>
            <a:noFill/>
          </a:ln>
        </p:spPr>
      </p:pic>
      <p:sp>
        <p:nvSpPr>
          <p:cNvPr id="49" name="CustomShape 2"/>
          <p:cNvSpPr/>
          <p:nvPr/>
        </p:nvSpPr>
        <p:spPr>
          <a:xfrm>
            <a:off x="10437840" y="0"/>
            <a:ext cx="685080" cy="1142280"/>
          </a:xfrm>
          <a:prstGeom prst="rect">
            <a:avLst/>
          </a:prstGeom>
          <a:solidFill>
            <a:schemeClr val="accent1"/>
          </a:solidFill>
          <a:ln>
            <a:noFill/>
          </a:ln>
          <a:effectLst>
            <a:outerShdw blurRad="38100" dir="5400000" dist="25400" rotWithShape="0">
              <a:srgbClr val="000000">
                <a:alpha val="45000"/>
              </a:srgbClr>
            </a:outerShdw>
          </a:effectLst>
        </p:spPr>
        <p:style>
          <a:lnRef idx="1">
            <a:schemeClr val="accent1"/>
          </a:lnRef>
          <a:fillRef idx="3">
            <a:schemeClr val="accent1"/>
          </a:fillRef>
          <a:effectRef idx="2">
            <a:schemeClr val="accent1"/>
          </a:effectRef>
          <a:fontRef idx="minor"/>
        </p:style>
      </p:sp>
      <p:sp>
        <p:nvSpPr>
          <p:cNvPr id="50" name="PlaceHolder 3"/>
          <p:cNvSpPr>
            <a:spLocks noGrp="1"/>
          </p:cNvSpPr>
          <p:nvPr>
            <p:ph type="title"/>
          </p:nvPr>
        </p:nvSpPr>
        <p:spPr>
          <a:xfrm>
            <a:off x="609480" y="273600"/>
            <a:ext cx="10972440" cy="1144800"/>
          </a:xfrm>
          <a:prstGeom prst="rect">
            <a:avLst/>
          </a:prstGeom>
        </p:spPr>
        <p:txBody>
          <a:bodyPr lIns="0" rIns="0" tIns="0" bIns="0" anchor="ctr"/>
          <a:p>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51" name="PlaceHolder 4"/>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2800" spc="-1" strike="noStrike">
                <a:solidFill>
                  <a:srgbClr val="000000"/>
                </a:solidFill>
                <a:latin typeface="Arial"/>
              </a:rPr>
              <a:t>Click to edit the outline text format</a:t>
            </a:r>
            <a:endParaRPr b="0" lang="en-US" sz="2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000" spc="-1" strike="noStrike">
                <a:solidFill>
                  <a:srgbClr val="000000"/>
                </a:solidFill>
                <a:latin typeface="Arial"/>
              </a:rPr>
              <a:t>Second Outline Level</a:t>
            </a:r>
            <a:endParaRPr b="0" lang="en-US" sz="20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62" r:id="rId7"/>
    <p:sldLayoutId id="2147483663" r:id="rId8"/>
    <p:sldLayoutId id="2147483664" r:id="rId9"/>
    <p:sldLayoutId id="2147483665" r:id="rId10"/>
    <p:sldLayoutId id="2147483666" r:id="rId11"/>
    <p:sldLayoutId id="2147483667" r:id="rId12"/>
    <p:sldLayoutId id="2147483668" r:id="rId13"/>
    <p:sldLayoutId id="2147483669" r:id="rId14"/>
    <p:sldLayoutId id="2147483670" r:id="rId15"/>
    <p:sldLayoutId id="2147483671" r:id="rId16"/>
    <p:sldLayoutId id="2147483672" r:id="rId17"/>
    <p:sldLayoutId id="2147483673" r:id="rId18"/>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fillRect/>
          </a:stretch>
        </a:blipFill>
      </p:bgPr>
    </p:bg>
    <p:spTree>
      <p:nvGrpSpPr>
        <p:cNvPr id="1" name=""/>
        <p:cNvGrpSpPr/>
        <p:nvPr/>
      </p:nvGrpSpPr>
      <p:grpSpPr>
        <a:xfrm>
          <a:off x="0" y="0"/>
          <a:ext cx="0" cy="0"/>
          <a:chOff x="0" y="0"/>
          <a:chExt cx="0" cy="0"/>
        </a:xfrm>
      </p:grpSpPr>
      <p:pic>
        <p:nvPicPr>
          <p:cNvPr id="88" name="Picture 7" descr=""/>
          <p:cNvPicPr/>
          <p:nvPr/>
        </p:nvPicPr>
        <p:blipFill>
          <a:blip r:embed="rId3"/>
          <a:srcRect l="3610" t="0" r="0" b="0"/>
          <a:stretch/>
        </p:blipFill>
        <p:spPr>
          <a:xfrm>
            <a:off x="0" y="2669760"/>
            <a:ext cx="4036320" cy="4187520"/>
          </a:xfrm>
          <a:prstGeom prst="rect">
            <a:avLst/>
          </a:prstGeom>
          <a:ln>
            <a:noFill/>
          </a:ln>
        </p:spPr>
      </p:pic>
      <p:pic>
        <p:nvPicPr>
          <p:cNvPr id="89" name="Picture 6" descr=""/>
          <p:cNvPicPr/>
          <p:nvPr/>
        </p:nvPicPr>
        <p:blipFill>
          <a:blip r:embed="rId4"/>
          <a:srcRect l="35647" t="0" r="0" b="0"/>
          <a:stretch/>
        </p:blipFill>
        <p:spPr>
          <a:xfrm>
            <a:off x="0" y="2892240"/>
            <a:ext cx="1521720" cy="2364840"/>
          </a:xfrm>
          <a:prstGeom prst="rect">
            <a:avLst/>
          </a:prstGeom>
          <a:ln>
            <a:noFill/>
          </a:ln>
        </p:spPr>
      </p:pic>
      <p:sp>
        <p:nvSpPr>
          <p:cNvPr id="90" name="CustomShape 1"/>
          <p:cNvSpPr/>
          <p:nvPr/>
        </p:nvSpPr>
        <p:spPr>
          <a:xfrm>
            <a:off x="8609040" y="1676520"/>
            <a:ext cx="2818800" cy="2818800"/>
          </a:xfrm>
          <a:prstGeom prst="ellipse">
            <a:avLst/>
          </a:prstGeom>
          <a:gradFill rotWithShape="0">
            <a:gsLst>
              <a:gs pos="0">
                <a:schemeClr val="bg2">
                  <a:lumMod val="60000"/>
                  <a:lumOff val="40000"/>
                  <a:alpha val="7000"/>
                </a:schemeClr>
              </a:gs>
              <a:gs pos="36000">
                <a:schemeClr val="bg2">
                  <a:lumMod val="60000"/>
                  <a:lumOff val="40000"/>
                  <a:alpha val="6000"/>
                </a:schemeClr>
              </a:gs>
              <a:gs pos="69000">
                <a:schemeClr val="bg2">
                  <a:lumMod val="60000"/>
                  <a:lumOff val="40000"/>
                  <a:alpha val="0"/>
                </a:schemeClr>
              </a:gs>
            </a:gsLst>
            <a:lin ang="0"/>
          </a:gradFill>
          <a:ln>
            <a:noFill/>
          </a:ln>
          <a:effectLst>
            <a:outerShdw blurRad="38100" dir="5400000" dist="25400" rotWithShape="0">
              <a:srgbClr val="000000">
                <a:alpha val="45000"/>
              </a:srgbClr>
            </a:outerShdw>
          </a:effectLst>
        </p:spPr>
        <p:style>
          <a:lnRef idx="1">
            <a:schemeClr val="accent1"/>
          </a:lnRef>
          <a:fillRef idx="3">
            <a:schemeClr val="accent1"/>
          </a:fillRef>
          <a:effectRef idx="2">
            <a:schemeClr val="accent1"/>
          </a:effectRef>
          <a:fontRef idx="minor"/>
        </p:style>
      </p:sp>
      <p:pic>
        <p:nvPicPr>
          <p:cNvPr id="91" name="Picture 8" descr=""/>
          <p:cNvPicPr/>
          <p:nvPr/>
        </p:nvPicPr>
        <p:blipFill>
          <a:blip r:embed="rId5"/>
          <a:srcRect l="0" t="28812" r="0" b="0"/>
          <a:stretch/>
        </p:blipFill>
        <p:spPr>
          <a:xfrm>
            <a:off x="7999560" y="0"/>
            <a:ext cx="1602720" cy="1140840"/>
          </a:xfrm>
          <a:prstGeom prst="rect">
            <a:avLst/>
          </a:prstGeom>
          <a:ln>
            <a:noFill/>
          </a:ln>
        </p:spPr>
      </p:pic>
      <p:pic>
        <p:nvPicPr>
          <p:cNvPr id="92" name="Picture 9" descr=""/>
          <p:cNvPicPr/>
          <p:nvPr/>
        </p:nvPicPr>
        <p:blipFill>
          <a:blip r:embed="rId6"/>
          <a:srcRect l="0" t="0" r="0" b="23333"/>
          <a:stretch/>
        </p:blipFill>
        <p:spPr>
          <a:xfrm>
            <a:off x="8605800" y="6095880"/>
            <a:ext cx="992880" cy="761400"/>
          </a:xfrm>
          <a:prstGeom prst="rect">
            <a:avLst/>
          </a:prstGeom>
          <a:ln>
            <a:noFill/>
          </a:ln>
        </p:spPr>
      </p:pic>
      <p:sp>
        <p:nvSpPr>
          <p:cNvPr id="93" name="CustomShape 2"/>
          <p:cNvSpPr/>
          <p:nvPr/>
        </p:nvSpPr>
        <p:spPr>
          <a:xfrm>
            <a:off x="10437840" y="0"/>
            <a:ext cx="685080" cy="1142280"/>
          </a:xfrm>
          <a:prstGeom prst="rect">
            <a:avLst/>
          </a:prstGeom>
          <a:solidFill>
            <a:schemeClr val="accent1"/>
          </a:solidFill>
          <a:ln>
            <a:noFill/>
          </a:ln>
          <a:effectLst>
            <a:outerShdw blurRad="38100" dir="5400000" dist="25400" rotWithShape="0">
              <a:srgbClr val="000000">
                <a:alpha val="45000"/>
              </a:srgbClr>
            </a:outerShdw>
          </a:effectLst>
        </p:spPr>
        <p:style>
          <a:lnRef idx="1">
            <a:schemeClr val="accent1"/>
          </a:lnRef>
          <a:fillRef idx="3">
            <a:schemeClr val="accent1"/>
          </a:fillRef>
          <a:effectRef idx="2">
            <a:schemeClr val="accent1"/>
          </a:effectRef>
          <a:fontRef idx="minor"/>
        </p:style>
      </p:sp>
      <p:sp>
        <p:nvSpPr>
          <p:cNvPr id="94" name="PlaceHolder 3"/>
          <p:cNvSpPr>
            <a:spLocks noGrp="1"/>
          </p:cNvSpPr>
          <p:nvPr>
            <p:ph type="title"/>
          </p:nvPr>
        </p:nvSpPr>
        <p:spPr>
          <a:xfrm>
            <a:off x="1154880" y="1447920"/>
            <a:ext cx="8825040" cy="3328920"/>
          </a:xfrm>
          <a:prstGeom prst="rect">
            <a:avLst/>
          </a:prstGeom>
        </p:spPr>
        <p:txBody>
          <a:bodyPr lIns="0" rIns="0" tIns="0" bIns="0" anchor="ctr"/>
          <a:p>
            <a:r>
              <a:rPr b="0" lang="en-US" sz="4400" spc="-1" strike="noStrike">
                <a:solidFill>
                  <a:srgbClr val="000000"/>
                </a:solidFill>
                <a:latin typeface="Arial"/>
              </a:rPr>
              <a:t>Click to edit the title text format</a:t>
            </a:r>
            <a:endParaRPr b="0" lang="en-US" sz="4400" spc="-1" strike="noStrike">
              <a:solidFill>
                <a:srgbClr val="000000"/>
              </a:solidFill>
              <a:latin typeface="Arial"/>
            </a:endParaRPr>
          </a:p>
        </p:txBody>
      </p:sp>
      <p:sp>
        <p:nvSpPr>
          <p:cNvPr id="95" name="PlaceHolder 4"/>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2800" spc="-1" strike="noStrike">
                <a:solidFill>
                  <a:srgbClr val="000000"/>
                </a:solidFill>
                <a:latin typeface="Arial"/>
              </a:rPr>
              <a:t>Click to edit the outline text format</a:t>
            </a:r>
            <a:endParaRPr b="0" lang="en-US" sz="2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000" spc="-1" strike="noStrike">
                <a:solidFill>
                  <a:srgbClr val="000000"/>
                </a:solidFill>
                <a:latin typeface="Arial"/>
              </a:rPr>
              <a:t>Second Outline Level</a:t>
            </a:r>
            <a:endParaRPr b="0" lang="en-US" sz="20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75" r:id="rId7"/>
    <p:sldLayoutId id="2147483676" r:id="rId8"/>
    <p:sldLayoutId id="2147483677" r:id="rId9"/>
    <p:sldLayoutId id="2147483678" r:id="rId10"/>
    <p:sldLayoutId id="2147483679" r:id="rId11"/>
    <p:sldLayoutId id="2147483680" r:id="rId12"/>
    <p:sldLayoutId id="2147483681" r:id="rId13"/>
    <p:sldLayoutId id="2147483682" r:id="rId14"/>
    <p:sldLayoutId id="2147483683" r:id="rId15"/>
    <p:sldLayoutId id="2147483684" r:id="rId16"/>
    <p:sldLayoutId id="2147483685" r:id="rId17"/>
    <p:sldLayoutId id="2147483686" r:id="rId18"/>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4.xml.rels><?xml version="1.0" encoding="UTF-8"?>
<Relationships xmlns="http://schemas.openxmlformats.org/package/2006/relationships"><Relationship Id="rId1" Type="http://schemas.openxmlformats.org/officeDocument/2006/relationships/slideLayout" Target="../slideLayouts/slideLayout29.xml"/>
</Relationships>
</file>

<file path=ppt/slides/_rels/slide15.xml.rels><?xml version="1.0" encoding="UTF-8"?>
<Relationships xmlns="http://schemas.openxmlformats.org/package/2006/relationships"><Relationship Id="rId1" Type="http://schemas.openxmlformats.org/officeDocument/2006/relationships/slideLayout" Target="../slideLayouts/slideLayout29.xml"/>
</Relationships>
</file>

<file path=ppt/slides/_rels/slide16.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slideLayout" Target="../slideLayouts/slideLayout13.xml"/>
</Relationships>
</file>

<file path=ppt/slides/_rels/slide1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9.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2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2" name="CustomShape 1"/>
          <p:cNvSpPr/>
          <p:nvPr/>
        </p:nvSpPr>
        <p:spPr>
          <a:xfrm>
            <a:off x="1154880" y="1447920"/>
            <a:ext cx="8825040" cy="3328920"/>
          </a:xfrm>
          <a:prstGeom prst="rect">
            <a:avLst/>
          </a:prstGeom>
          <a:noFill/>
          <a:ln>
            <a:noFill/>
          </a:ln>
        </p:spPr>
        <p:style>
          <a:lnRef idx="0"/>
          <a:fillRef idx="0"/>
          <a:effectRef idx="0"/>
          <a:fontRef idx="minor"/>
        </p:style>
        <p:txBody>
          <a:bodyPr lIns="90000" rIns="90000" tIns="45000" bIns="45000" anchor="b"/>
          <a:p>
            <a:pPr>
              <a:lnSpc>
                <a:spcPct val="100000"/>
              </a:lnSpc>
            </a:pPr>
            <a:r>
              <a:rPr b="0" lang="en-US" sz="7200" spc="-1" strike="noStrike">
                <a:solidFill>
                  <a:srgbClr val="ebebeb"/>
                </a:solidFill>
                <a:latin typeface="Century Gothic"/>
                <a:ea typeface="DejaVu Sans"/>
              </a:rPr>
              <a:t>Group 8 </a:t>
            </a:r>
            <a:endParaRPr b="0" lang="en-US" sz="7200" spc="-1" strike="noStrike">
              <a:latin typeface="Arial"/>
            </a:endParaRPr>
          </a:p>
        </p:txBody>
      </p:sp>
      <p:sp>
        <p:nvSpPr>
          <p:cNvPr id="133" name="CustomShape 2"/>
          <p:cNvSpPr/>
          <p:nvPr/>
        </p:nvSpPr>
        <p:spPr>
          <a:xfrm>
            <a:off x="1154880" y="4777560"/>
            <a:ext cx="8825040" cy="860760"/>
          </a:xfrm>
          <a:prstGeom prst="rect">
            <a:avLst/>
          </a:prstGeom>
          <a:noFill/>
          <a:ln>
            <a:noFill/>
          </a:ln>
        </p:spPr>
        <p:style>
          <a:lnRef idx="0"/>
          <a:fillRef idx="0"/>
          <a:effectRef idx="0"/>
          <a:fontRef idx="minor"/>
        </p:style>
        <p:txBody>
          <a:bodyPr lIns="90000" rIns="90000" tIns="45000" bIns="45000"/>
          <a:p>
            <a:pPr>
              <a:lnSpc>
                <a:spcPct val="100000"/>
              </a:lnSpc>
              <a:spcBef>
                <a:spcPts val="1001"/>
              </a:spcBef>
            </a:pPr>
            <a:r>
              <a:rPr b="0" lang="en-US" sz="2000" spc="-1" strike="noStrike" cap="all">
                <a:solidFill>
                  <a:srgbClr val="8ad0d6"/>
                </a:solidFill>
                <a:latin typeface="Century Gothic"/>
                <a:ea typeface="DejaVu Sans"/>
              </a:rPr>
              <a:t>Speech-to-text Resume Builder</a:t>
            </a:r>
            <a:endParaRPr b="0" lang="en-US" sz="2000" spc="-1" strike="noStrike">
              <a:latin typeface="Arial"/>
            </a:endParaRPr>
          </a:p>
          <a:p>
            <a:pPr>
              <a:lnSpc>
                <a:spcPct val="100000"/>
              </a:lnSpc>
              <a:spcBef>
                <a:spcPts val="1001"/>
              </a:spcBef>
            </a:pPr>
            <a:r>
              <a:rPr b="0" lang="en-US" sz="2000" spc="-1" strike="noStrike" cap="all">
                <a:solidFill>
                  <a:srgbClr val="8ad0d6"/>
                </a:solidFill>
                <a:latin typeface="Century Gothic"/>
                <a:ea typeface="DejaVu Sans"/>
              </a:rPr>
              <a:t>(https://github.com/eurashin/CS498-Group8.git)</a:t>
            </a:r>
            <a:endParaRPr b="0" lang="en-US" sz="2000" spc="-1" strike="noStrike">
              <a:latin typeface="Arial"/>
            </a:endParaRPr>
          </a:p>
        </p:txBody>
      </p:sp>
    </p:spTree>
  </p:cSld>
  <p:timing>
    <p:tnLst>
      <p:par>
        <p:cTn id="1" dur="indefinite" restart="never" nodeType="tmRoot">
          <p:childTnLst>
            <p:seq>
              <p:cTn id="2" dur="indefinite" nodeType="mainSeq"/>
              <p:prevCondLst>
                <p:cond delay="0" evt="onPrev">
                  <p:tgtEl>
                    <p:sldTgt/>
                  </p:tgtEl>
                </p:cond>
              </p:prevCondLst>
              <p:nextCondLst>
                <p:cond delay="0" evt="onNext">
                  <p:tgtEl>
                    <p:sldTgt/>
                  </p:tgtEl>
                </p:cond>
              </p:nextCondLst>
            </p:seq>
          </p:childTnLst>
        </p:cTn>
      </p:par>
    </p:tnLst>
  </p:timing>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5" name="CustomShape 1"/>
          <p:cNvSpPr/>
          <p:nvPr/>
        </p:nvSpPr>
        <p:spPr>
          <a:xfrm>
            <a:off x="646200" y="452880"/>
            <a:ext cx="9403920" cy="1399680"/>
          </a:xfrm>
          <a:prstGeom prst="rect">
            <a:avLst/>
          </a:prstGeom>
          <a:noFill/>
          <a:ln>
            <a:noFill/>
          </a:ln>
        </p:spPr>
        <p:style>
          <a:lnRef idx="0"/>
          <a:fillRef idx="0"/>
          <a:effectRef idx="0"/>
          <a:fontRef idx="minor"/>
        </p:style>
        <p:txBody>
          <a:bodyPr lIns="90000" rIns="90000" tIns="45000" bIns="45000"/>
          <a:p>
            <a:pPr>
              <a:lnSpc>
                <a:spcPct val="100000"/>
              </a:lnSpc>
            </a:pPr>
            <a:r>
              <a:rPr b="0" lang="en-US" sz="4200" spc="-1" strike="noStrike">
                <a:solidFill>
                  <a:srgbClr val="ebebeb"/>
                </a:solidFill>
                <a:latin typeface="Century Gothic"/>
                <a:ea typeface="DejaVu Sans"/>
              </a:rPr>
              <a:t>Eura</a:t>
            </a:r>
            <a:endParaRPr b="0" lang="en-US" sz="4200" spc="-1" strike="noStrike">
              <a:latin typeface="Arial"/>
            </a:endParaRPr>
          </a:p>
        </p:txBody>
      </p:sp>
      <p:sp>
        <p:nvSpPr>
          <p:cNvPr id="156" name="CustomShape 2"/>
          <p:cNvSpPr/>
          <p:nvPr/>
        </p:nvSpPr>
        <p:spPr>
          <a:xfrm>
            <a:off x="1103400" y="1513080"/>
            <a:ext cx="8946000" cy="4194720"/>
          </a:xfrm>
          <a:prstGeom prst="rect">
            <a:avLst/>
          </a:prstGeom>
          <a:noFill/>
          <a:ln>
            <a:noFill/>
          </a:ln>
        </p:spPr>
        <p:style>
          <a:lnRef idx="0"/>
          <a:fillRef idx="0"/>
          <a:effectRef idx="0"/>
          <a:fontRef idx="minor"/>
        </p:style>
        <p:txBody>
          <a:bodyPr lIns="90000" rIns="90000" tIns="45000" bIns="45000">
            <a:normAutofit/>
          </a:bodyPr>
          <a:p>
            <a:pPr marL="343080" indent="-342360">
              <a:lnSpc>
                <a:spcPct val="100000"/>
              </a:lnSpc>
              <a:spcBef>
                <a:spcPts val="1001"/>
              </a:spcBef>
              <a:buClr>
                <a:srgbClr val="8ad0d6"/>
              </a:buClr>
              <a:buSzPct val="80000"/>
              <a:buFont typeface="Wingdings 3" charset="2"/>
              <a:buChar char=""/>
            </a:pPr>
            <a:r>
              <a:rPr b="0" lang="en-US" sz="2000" spc="-1" strike="noStrike">
                <a:solidFill>
                  <a:srgbClr val="ffffff"/>
                </a:solidFill>
                <a:latin typeface="Century Gothic"/>
                <a:ea typeface="DejaVu Sans"/>
              </a:rPr>
              <a:t>Worked on front-end and integration</a:t>
            </a:r>
            <a:endParaRPr b="0" lang="en-US" sz="2000" spc="-1" strike="noStrike">
              <a:latin typeface="Arial"/>
            </a:endParaRPr>
          </a:p>
          <a:p>
            <a:pPr lvl="1" marL="432000" indent="-216000">
              <a:lnSpc>
                <a:spcPct val="100000"/>
              </a:lnSpc>
              <a:spcBef>
                <a:spcPts val="1001"/>
              </a:spcBef>
              <a:buClr>
                <a:srgbClr val="000000"/>
              </a:buClr>
              <a:buSzPct val="45000"/>
              <a:buFont typeface="Wingdings" charset="2"/>
              <a:buChar char=""/>
            </a:pPr>
            <a:r>
              <a:rPr b="0" lang="en-US" sz="2000" spc="-1" strike="noStrike">
                <a:solidFill>
                  <a:srgbClr val="ffffff"/>
                </a:solidFill>
                <a:latin typeface="Century Gothic"/>
                <a:ea typeface="DejaVu Sans"/>
              </a:rPr>
              <a:t>Integrate speech-to-text-API</a:t>
            </a:r>
            <a:endParaRPr b="0" lang="en-US" sz="2000" spc="-1" strike="noStrike">
              <a:latin typeface="Arial"/>
            </a:endParaRPr>
          </a:p>
          <a:p>
            <a:pPr lvl="1" marL="432000" indent="-216000">
              <a:lnSpc>
                <a:spcPct val="100000"/>
              </a:lnSpc>
              <a:spcBef>
                <a:spcPts val="1001"/>
              </a:spcBef>
              <a:buClr>
                <a:srgbClr val="000000"/>
              </a:buClr>
              <a:buSzPct val="45000"/>
              <a:buFont typeface="Wingdings" charset="2"/>
              <a:buChar char=""/>
            </a:pPr>
            <a:r>
              <a:rPr b="0" lang="en-US" sz="2000" spc="-1" strike="noStrike">
                <a:solidFill>
                  <a:srgbClr val="ffffff"/>
                </a:solidFill>
                <a:latin typeface="Century Gothic"/>
                <a:ea typeface="DejaVu Sans"/>
              </a:rPr>
              <a:t>Created form template (base of CS/Med/Business) for editing by the user</a:t>
            </a:r>
            <a:endParaRPr b="0" lang="en-US" sz="2000" spc="-1" strike="noStrike">
              <a:latin typeface="Arial"/>
            </a:endParaRPr>
          </a:p>
          <a:p>
            <a:pPr lvl="1" marL="432000" indent="-216000">
              <a:lnSpc>
                <a:spcPct val="100000"/>
              </a:lnSpc>
              <a:spcBef>
                <a:spcPts val="1001"/>
              </a:spcBef>
              <a:buClr>
                <a:srgbClr val="000000"/>
              </a:buClr>
              <a:buSzPct val="45000"/>
              <a:buFont typeface="Wingdings" charset="2"/>
              <a:buChar char=""/>
            </a:pPr>
            <a:r>
              <a:rPr b="0" lang="en-US" sz="2000" spc="-1" strike="noStrike">
                <a:solidFill>
                  <a:srgbClr val="ffffff"/>
                </a:solidFill>
                <a:latin typeface="Century Gothic"/>
                <a:ea typeface="DejaVu Sans"/>
              </a:rPr>
              <a:t>Hosted on web using HTTPS (self-signed certificate)</a:t>
            </a:r>
            <a:endParaRPr b="0" lang="en-US" sz="2000" spc="-1" strike="noStrike">
              <a:latin typeface="Arial"/>
            </a:endParaRPr>
          </a:p>
          <a:p>
            <a:pPr lvl="1" marL="432000" indent="-216000">
              <a:lnSpc>
                <a:spcPct val="100000"/>
              </a:lnSpc>
              <a:spcBef>
                <a:spcPts val="1001"/>
              </a:spcBef>
              <a:buClr>
                <a:srgbClr val="000000"/>
              </a:buClr>
              <a:buSzPct val="45000"/>
              <a:buFont typeface="Wingdings" charset="2"/>
              <a:buChar char=""/>
            </a:pPr>
            <a:r>
              <a:rPr b="0" lang="en-US" sz="2000" spc="-1" strike="noStrike">
                <a:solidFill>
                  <a:srgbClr val="ffffff"/>
                </a:solidFill>
                <a:latin typeface="Century Gothic"/>
                <a:ea typeface="DejaVu Sans"/>
              </a:rPr>
              <a:t>Contributed to dynamic uploading of questions</a:t>
            </a:r>
            <a:endParaRPr b="0" lang="en-US" sz="2000" spc="-1" strike="noStrike">
              <a:latin typeface="Arial"/>
            </a:endParaRPr>
          </a:p>
          <a:p>
            <a:pPr marL="343080" indent="-342360">
              <a:lnSpc>
                <a:spcPct val="100000"/>
              </a:lnSpc>
              <a:spcBef>
                <a:spcPts val="1001"/>
              </a:spcBef>
              <a:buClr>
                <a:srgbClr val="8ad0d6"/>
              </a:buClr>
              <a:buSzPct val="80000"/>
              <a:buFont typeface="Wingdings 3" charset="2"/>
              <a:buChar char=""/>
            </a:pPr>
            <a:r>
              <a:rPr b="0" lang="en-US" sz="2000" spc="-1" strike="noStrike">
                <a:solidFill>
                  <a:srgbClr val="ffffff"/>
                </a:solidFill>
                <a:latin typeface="Century Gothic"/>
                <a:ea typeface="DejaVu Sans"/>
              </a:rPr>
              <a:t>Which user stories?</a:t>
            </a:r>
            <a:endParaRPr b="0" lang="en-US" sz="2000" spc="-1" strike="noStrike">
              <a:latin typeface="Arial"/>
            </a:endParaRPr>
          </a:p>
          <a:p>
            <a:pPr lvl="1" marL="432000" indent="-216000">
              <a:lnSpc>
                <a:spcPct val="100000"/>
              </a:lnSpc>
              <a:spcBef>
                <a:spcPts val="1001"/>
              </a:spcBef>
              <a:buClr>
                <a:srgbClr val="000000"/>
              </a:buClr>
              <a:buSzPct val="45000"/>
              <a:buFont typeface="Wingdings" charset="2"/>
              <a:buChar char=""/>
            </a:pPr>
            <a:r>
              <a:rPr b="0" lang="en-US" sz="2000" spc="-1" strike="noStrike">
                <a:solidFill>
                  <a:srgbClr val="ffffff"/>
                </a:solidFill>
                <a:latin typeface="Century Gothic"/>
                <a:ea typeface="DejaVu Sans"/>
              </a:rPr>
              <a:t>Web App Integration (1)</a:t>
            </a:r>
            <a:endParaRPr b="0" lang="en-US" sz="2000" spc="-1" strike="noStrike">
              <a:latin typeface="Arial"/>
            </a:endParaRPr>
          </a:p>
          <a:p>
            <a:pPr lvl="1" marL="432000" indent="-216000">
              <a:lnSpc>
                <a:spcPct val="100000"/>
              </a:lnSpc>
              <a:spcBef>
                <a:spcPts val="1001"/>
              </a:spcBef>
              <a:buClr>
                <a:srgbClr val="000000"/>
              </a:buClr>
              <a:buSzPct val="45000"/>
              <a:buFont typeface="Wingdings" charset="2"/>
              <a:buChar char=""/>
            </a:pPr>
            <a:r>
              <a:rPr b="0" lang="en-US" sz="2000" spc="-1" strike="noStrike">
                <a:solidFill>
                  <a:srgbClr val="ffffff"/>
                </a:solidFill>
                <a:latin typeface="Century Gothic"/>
                <a:ea typeface="DejaVu Sans"/>
              </a:rPr>
              <a:t>Review and Edit Resume (3)</a:t>
            </a:r>
            <a:endParaRPr b="0" lang="en-US" sz="2000" spc="-1" strike="noStrike">
              <a:latin typeface="Arial"/>
            </a:endParaRPr>
          </a:p>
          <a:p>
            <a:pPr lvl="1" marL="432000" indent="-216000">
              <a:lnSpc>
                <a:spcPct val="100000"/>
              </a:lnSpc>
              <a:spcBef>
                <a:spcPts val="1001"/>
              </a:spcBef>
              <a:buClr>
                <a:srgbClr val="000000"/>
              </a:buClr>
              <a:buSzPct val="45000"/>
              <a:buFont typeface="Wingdings" charset="2"/>
              <a:buChar char=""/>
            </a:pPr>
            <a:r>
              <a:rPr b="0" lang="en-US" sz="2000" spc="-1" strike="noStrike">
                <a:solidFill>
                  <a:srgbClr val="ffffff"/>
                </a:solidFill>
                <a:latin typeface="Century Gothic"/>
                <a:ea typeface="DejaVu Sans"/>
              </a:rPr>
              <a:t>Displaying Questions for User Input and User Responses (5)</a:t>
            </a:r>
            <a:endParaRPr b="0" lang="en-US" sz="2000" spc="-1" strike="noStrike">
              <a:latin typeface="Arial"/>
            </a:endParaRPr>
          </a:p>
          <a:p>
            <a:pPr lvl="1" marL="432000" indent="-216000">
              <a:lnSpc>
                <a:spcPct val="100000"/>
              </a:lnSpc>
              <a:spcBef>
                <a:spcPts val="1001"/>
              </a:spcBef>
              <a:buClr>
                <a:srgbClr val="000000"/>
              </a:buClr>
              <a:buSzPct val="45000"/>
              <a:buFont typeface="Wingdings" charset="2"/>
              <a:buChar char=""/>
            </a:pPr>
            <a:r>
              <a:rPr b="0" lang="en-US" sz="2000" spc="-1" strike="noStrike">
                <a:solidFill>
                  <a:srgbClr val="ffffff"/>
                </a:solidFill>
                <a:latin typeface="Century Gothic"/>
                <a:ea typeface="DejaVu Sans"/>
              </a:rPr>
              <a:t>Sections within Resume (6)</a:t>
            </a:r>
            <a:endParaRPr b="0" lang="en-US" sz="2000" spc="-1" strike="noStrike">
              <a:latin typeface="Arial"/>
            </a:endParaRPr>
          </a:p>
          <a:p>
            <a:pPr lvl="1" marL="432000" indent="-216000">
              <a:lnSpc>
                <a:spcPct val="100000"/>
              </a:lnSpc>
              <a:spcBef>
                <a:spcPts val="1001"/>
              </a:spcBef>
              <a:buClr>
                <a:srgbClr val="000000"/>
              </a:buClr>
              <a:buSzPct val="45000"/>
              <a:buFont typeface="Wingdings" charset="2"/>
              <a:buChar char=""/>
            </a:pPr>
            <a:r>
              <a:rPr b="0" lang="en-US" sz="2000" spc="-1" strike="noStrike">
                <a:solidFill>
                  <a:srgbClr val="ffffff"/>
                </a:solidFill>
                <a:latin typeface="Century Gothic"/>
                <a:ea typeface="DejaVu Sans"/>
              </a:rPr>
              <a:t>Different Resume Templates (7)xt </a:t>
            </a:r>
            <a:endParaRPr b="0" lang="en-US" sz="2000" spc="-1" strike="noStrike">
              <a:latin typeface="Arial"/>
            </a:endParaRPr>
          </a:p>
        </p:txBody>
      </p:sp>
    </p:spTree>
  </p:cSld>
  <p:timing>
    <p:tnLst>
      <p:par>
        <p:cTn id="19" dur="indefinite" restart="never" nodeType="tmRoot">
          <p:childTnLst>
            <p:seq>
              <p:cTn id="20" dur="indefinite" nodeType="mainSeq"/>
              <p:prevCondLst>
                <p:cond delay="0" evt="onPrev">
                  <p:tgtEl>
                    <p:sldTgt/>
                  </p:tgtEl>
                </p:cond>
              </p:prevCondLst>
              <p:nextCondLst>
                <p:cond delay="0" evt="onNext">
                  <p:tgtEl>
                    <p:sldTgt/>
                  </p:tgtEl>
                </p:cond>
              </p:nextCondLst>
            </p:seq>
          </p:childTnLst>
        </p:cTn>
      </p:par>
    </p:tnLst>
  </p:timing>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7" name="CustomShape 1"/>
          <p:cNvSpPr/>
          <p:nvPr/>
        </p:nvSpPr>
        <p:spPr>
          <a:xfrm>
            <a:off x="646200" y="452880"/>
            <a:ext cx="9403920" cy="1399680"/>
          </a:xfrm>
          <a:prstGeom prst="rect">
            <a:avLst/>
          </a:prstGeom>
          <a:noFill/>
          <a:ln>
            <a:noFill/>
          </a:ln>
        </p:spPr>
        <p:style>
          <a:lnRef idx="0"/>
          <a:fillRef idx="0"/>
          <a:effectRef idx="0"/>
          <a:fontRef idx="minor"/>
        </p:style>
        <p:txBody>
          <a:bodyPr lIns="90000" rIns="90000" tIns="45000" bIns="45000"/>
          <a:p>
            <a:pPr>
              <a:lnSpc>
                <a:spcPct val="100000"/>
              </a:lnSpc>
            </a:pPr>
            <a:r>
              <a:rPr b="0" lang="en-US" sz="4200" spc="-1" strike="noStrike">
                <a:solidFill>
                  <a:srgbClr val="ebebeb"/>
                </a:solidFill>
                <a:latin typeface="Century Gothic"/>
                <a:ea typeface="DejaVu Sans"/>
              </a:rPr>
              <a:t>Evan </a:t>
            </a:r>
            <a:endParaRPr b="0" lang="en-US" sz="4200" spc="-1" strike="noStrike">
              <a:latin typeface="Arial"/>
            </a:endParaRPr>
          </a:p>
        </p:txBody>
      </p:sp>
      <p:sp>
        <p:nvSpPr>
          <p:cNvPr id="158" name="CustomShape 2"/>
          <p:cNvSpPr/>
          <p:nvPr/>
        </p:nvSpPr>
        <p:spPr>
          <a:xfrm>
            <a:off x="1103400" y="2053080"/>
            <a:ext cx="8946000" cy="4194720"/>
          </a:xfrm>
          <a:prstGeom prst="rect">
            <a:avLst/>
          </a:prstGeom>
          <a:noFill/>
          <a:ln>
            <a:noFill/>
          </a:ln>
        </p:spPr>
        <p:style>
          <a:lnRef idx="0"/>
          <a:fillRef idx="0"/>
          <a:effectRef idx="0"/>
          <a:fontRef idx="minor"/>
        </p:style>
        <p:txBody>
          <a:bodyPr lIns="90000" rIns="90000" tIns="45000" bIns="45000">
            <a:normAutofit/>
          </a:bodyPr>
          <a:p>
            <a:pPr marL="343080" indent="-342360">
              <a:lnSpc>
                <a:spcPct val="100000"/>
              </a:lnSpc>
              <a:spcBef>
                <a:spcPts val="1001"/>
              </a:spcBef>
              <a:buClr>
                <a:srgbClr val="8ad0d6"/>
              </a:buClr>
              <a:buSzPct val="80000"/>
              <a:buFont typeface="Wingdings 3" charset="2"/>
              <a:buChar char=""/>
            </a:pPr>
            <a:r>
              <a:rPr b="0" lang="en-US" sz="2000" spc="-1" strike="noStrike">
                <a:solidFill>
                  <a:srgbClr val="ffffff"/>
                </a:solidFill>
                <a:latin typeface="Century Gothic"/>
                <a:ea typeface="DejaVu Sans"/>
              </a:rPr>
              <a:t>Worked on front end development.</a:t>
            </a:r>
            <a:endParaRPr b="0" lang="en-US" sz="2000" spc="-1" strike="noStrike">
              <a:latin typeface="Arial"/>
            </a:endParaRPr>
          </a:p>
          <a:p>
            <a:pPr lvl="1" marL="800280" indent="-342360">
              <a:lnSpc>
                <a:spcPct val="100000"/>
              </a:lnSpc>
              <a:spcBef>
                <a:spcPts val="1001"/>
              </a:spcBef>
              <a:buClr>
                <a:srgbClr val="8ad0d6"/>
              </a:buClr>
              <a:buSzPct val="80000"/>
              <a:buFont typeface="Wingdings 3" charset="2"/>
              <a:buChar char=""/>
            </a:pPr>
            <a:r>
              <a:rPr b="0" lang="en-US" sz="2000" spc="-1" strike="noStrike">
                <a:solidFill>
                  <a:srgbClr val="ffffff"/>
                </a:solidFill>
                <a:latin typeface="Century Gothic"/>
                <a:ea typeface="DejaVu Sans"/>
              </a:rPr>
              <a:t>Comment bubbles for interview.js</a:t>
            </a:r>
            <a:endParaRPr b="0" lang="en-US" sz="2000" spc="-1" strike="noStrike">
              <a:latin typeface="Arial"/>
            </a:endParaRPr>
          </a:p>
          <a:p>
            <a:pPr lvl="1" marL="800280" indent="-342360">
              <a:lnSpc>
                <a:spcPct val="100000"/>
              </a:lnSpc>
              <a:spcBef>
                <a:spcPts val="1001"/>
              </a:spcBef>
              <a:buClr>
                <a:srgbClr val="8ad0d6"/>
              </a:buClr>
              <a:buSzPct val="80000"/>
              <a:buFont typeface="Wingdings 3" charset="2"/>
              <a:buChar char=""/>
            </a:pPr>
            <a:r>
              <a:rPr b="0" lang="en-US" sz="2000" spc="-1" strike="noStrike">
                <a:solidFill>
                  <a:srgbClr val="ffffff"/>
                </a:solidFill>
                <a:latin typeface="Century Gothic"/>
                <a:ea typeface="DejaVu Sans"/>
              </a:rPr>
              <a:t>Landing page for resume review, editing, and pdf export (business.html template).</a:t>
            </a:r>
            <a:endParaRPr b="0" lang="en-US" sz="2000" spc="-1" strike="noStrike">
              <a:latin typeface="Arial"/>
            </a:endParaRPr>
          </a:p>
          <a:p>
            <a:pPr lvl="1" marL="800280" indent="-342360">
              <a:lnSpc>
                <a:spcPct val="100000"/>
              </a:lnSpc>
              <a:spcBef>
                <a:spcPts val="1001"/>
              </a:spcBef>
              <a:buClr>
                <a:srgbClr val="8ad0d6"/>
              </a:buClr>
              <a:buSzPct val="80000"/>
              <a:buFont typeface="Wingdings 3" charset="2"/>
              <a:buChar char=""/>
            </a:pPr>
            <a:r>
              <a:rPr b="0" lang="en-US" sz="2000" spc="-1" strike="noStrike">
                <a:solidFill>
                  <a:srgbClr val="ffffff"/>
                </a:solidFill>
                <a:latin typeface="Century Gothic"/>
                <a:ea typeface="DejaVu Sans"/>
              </a:rPr>
              <a:t>Exporting the final html resume template to a PDF file using the  JS libraries jsPDF and html2canvas.</a:t>
            </a:r>
            <a:endParaRPr b="0" lang="en-US" sz="2000" spc="-1" strike="noStrike">
              <a:latin typeface="Arial"/>
            </a:endParaRPr>
          </a:p>
          <a:p>
            <a:pPr marL="343080" indent="-342360">
              <a:lnSpc>
                <a:spcPct val="100000"/>
              </a:lnSpc>
              <a:spcBef>
                <a:spcPts val="1001"/>
              </a:spcBef>
              <a:buClr>
                <a:srgbClr val="8ad0d6"/>
              </a:buClr>
              <a:buSzPct val="80000"/>
              <a:buFont typeface="Wingdings 3" charset="2"/>
              <a:buChar char=""/>
            </a:pPr>
            <a:r>
              <a:rPr b="0" lang="en-US" sz="2000" spc="-1" strike="noStrike">
                <a:solidFill>
                  <a:srgbClr val="ffffff"/>
                </a:solidFill>
                <a:latin typeface="Century Gothic"/>
                <a:ea typeface="DejaVu Sans"/>
              </a:rPr>
              <a:t>Which user stories? </a:t>
            </a:r>
            <a:endParaRPr b="0" lang="en-US" sz="2000" spc="-1" strike="noStrike">
              <a:latin typeface="Arial"/>
            </a:endParaRPr>
          </a:p>
          <a:p>
            <a:pPr lvl="1" marL="800280" indent="-342360">
              <a:lnSpc>
                <a:spcPct val="100000"/>
              </a:lnSpc>
              <a:spcBef>
                <a:spcPts val="1001"/>
              </a:spcBef>
              <a:buClr>
                <a:srgbClr val="8ad0d6"/>
              </a:buClr>
              <a:buSzPct val="80000"/>
              <a:buFont typeface="Wingdings 3" charset="2"/>
              <a:buChar char=""/>
            </a:pPr>
            <a:r>
              <a:rPr b="0" lang="en-US" sz="2000" spc="-1" strike="noStrike">
                <a:solidFill>
                  <a:srgbClr val="ffffff"/>
                </a:solidFill>
                <a:latin typeface="Century Gothic"/>
                <a:ea typeface="DejaVu Sans"/>
              </a:rPr>
              <a:t>Aesthetics.</a:t>
            </a:r>
            <a:endParaRPr b="0" lang="en-US" sz="2000" spc="-1" strike="noStrike">
              <a:latin typeface="Arial"/>
            </a:endParaRPr>
          </a:p>
          <a:p>
            <a:pPr lvl="1" marL="800280" indent="-342360">
              <a:lnSpc>
                <a:spcPct val="100000"/>
              </a:lnSpc>
              <a:spcBef>
                <a:spcPts val="1001"/>
              </a:spcBef>
              <a:buClr>
                <a:srgbClr val="8ad0d6"/>
              </a:buClr>
              <a:buSzPct val="80000"/>
              <a:buFont typeface="Wingdings 3" charset="2"/>
              <a:buChar char=""/>
            </a:pPr>
            <a:r>
              <a:rPr b="0" lang="en-US" sz="2000" spc="-1" strike="noStrike">
                <a:solidFill>
                  <a:srgbClr val="ffffff"/>
                </a:solidFill>
                <a:latin typeface="Century Gothic"/>
                <a:ea typeface="DejaVu Sans"/>
              </a:rPr>
              <a:t>Resume Templates.</a:t>
            </a:r>
            <a:endParaRPr b="0" lang="en-US" sz="2000" spc="-1" strike="noStrike">
              <a:latin typeface="Arial"/>
            </a:endParaRPr>
          </a:p>
          <a:p>
            <a:pPr lvl="1" marL="800280" indent="-342360">
              <a:lnSpc>
                <a:spcPct val="100000"/>
              </a:lnSpc>
              <a:spcBef>
                <a:spcPts val="1001"/>
              </a:spcBef>
              <a:buClr>
                <a:srgbClr val="8ad0d6"/>
              </a:buClr>
              <a:buSzPct val="80000"/>
              <a:buFont typeface="Wingdings 3" charset="2"/>
              <a:buChar char=""/>
            </a:pPr>
            <a:r>
              <a:rPr b="0" lang="en-US" sz="2000" spc="-1" strike="noStrike">
                <a:solidFill>
                  <a:srgbClr val="ffffff"/>
                </a:solidFill>
                <a:latin typeface="Century Gothic"/>
                <a:ea typeface="DejaVu Sans"/>
              </a:rPr>
              <a:t>Web App Integration.</a:t>
            </a:r>
            <a:endParaRPr b="0" lang="en-US" sz="2000" spc="-1" strike="noStrike">
              <a:latin typeface="Arial"/>
            </a:endParaRPr>
          </a:p>
          <a:p>
            <a:pPr lvl="1" marL="800280" indent="-342360">
              <a:lnSpc>
                <a:spcPct val="100000"/>
              </a:lnSpc>
              <a:spcBef>
                <a:spcPts val="1001"/>
              </a:spcBef>
              <a:buClr>
                <a:srgbClr val="8ad0d6"/>
              </a:buClr>
              <a:buSzPct val="80000"/>
              <a:buFont typeface="Wingdings 3" charset="2"/>
              <a:buChar char=""/>
            </a:pPr>
            <a:r>
              <a:rPr b="0" lang="en-US" sz="2000" spc="-1" strike="noStrike">
                <a:solidFill>
                  <a:srgbClr val="ffffff"/>
                </a:solidFill>
                <a:latin typeface="Century Gothic"/>
                <a:ea typeface="DejaVu Sans"/>
              </a:rPr>
              <a:t>Export Resume as PDF.</a:t>
            </a:r>
            <a:endParaRPr b="0" lang="en-US" sz="2000" spc="-1" strike="noStrike">
              <a:latin typeface="Arial"/>
            </a:endParaRPr>
          </a:p>
        </p:txBody>
      </p:sp>
    </p:spTree>
  </p:cSld>
  <p:timing>
    <p:tnLst>
      <p:par>
        <p:cTn id="21" dur="indefinite" restart="never" nodeType="tmRoot">
          <p:childTnLst>
            <p:seq>
              <p:cTn id="22" dur="indefinite" nodeType="mainSeq"/>
              <p:prevCondLst>
                <p:cond delay="0" evt="onPrev">
                  <p:tgtEl>
                    <p:sldTgt/>
                  </p:tgtEl>
                </p:cond>
              </p:prevCondLst>
              <p:nextCondLst>
                <p:cond delay="0" evt="onNext">
                  <p:tgtEl>
                    <p:sldTgt/>
                  </p:tgtEl>
                </p:cond>
              </p:nextCondLst>
            </p:seq>
          </p:childTnLst>
        </p:cTn>
      </p:par>
    </p:tnLst>
  </p:timing>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9" name="CustomShape 1"/>
          <p:cNvSpPr/>
          <p:nvPr/>
        </p:nvSpPr>
        <p:spPr>
          <a:xfrm>
            <a:off x="646200" y="452880"/>
            <a:ext cx="9403920" cy="1399680"/>
          </a:xfrm>
          <a:prstGeom prst="rect">
            <a:avLst/>
          </a:prstGeom>
          <a:noFill/>
          <a:ln>
            <a:noFill/>
          </a:ln>
        </p:spPr>
        <p:style>
          <a:lnRef idx="0"/>
          <a:fillRef idx="0"/>
          <a:effectRef idx="0"/>
          <a:fontRef idx="minor"/>
        </p:style>
        <p:txBody>
          <a:bodyPr lIns="90000" rIns="90000" tIns="45000" bIns="45000"/>
          <a:p>
            <a:pPr>
              <a:lnSpc>
                <a:spcPct val="100000"/>
              </a:lnSpc>
            </a:pPr>
            <a:r>
              <a:rPr b="0" lang="en-US" sz="4200" spc="-1" strike="noStrike">
                <a:solidFill>
                  <a:srgbClr val="ebebeb"/>
                </a:solidFill>
                <a:latin typeface="Century Gothic"/>
                <a:ea typeface="DejaVu Sans"/>
              </a:rPr>
              <a:t>Tej </a:t>
            </a:r>
            <a:endParaRPr b="0" lang="en-US" sz="4200" spc="-1" strike="noStrike">
              <a:latin typeface="Arial"/>
            </a:endParaRPr>
          </a:p>
        </p:txBody>
      </p:sp>
      <p:sp>
        <p:nvSpPr>
          <p:cNvPr id="160" name="CustomShape 2"/>
          <p:cNvSpPr/>
          <p:nvPr/>
        </p:nvSpPr>
        <p:spPr>
          <a:xfrm>
            <a:off x="1103400" y="2053080"/>
            <a:ext cx="8946000" cy="4194720"/>
          </a:xfrm>
          <a:prstGeom prst="rect">
            <a:avLst/>
          </a:prstGeom>
          <a:noFill/>
          <a:ln>
            <a:noFill/>
          </a:ln>
        </p:spPr>
        <p:style>
          <a:lnRef idx="0"/>
          <a:fillRef idx="0"/>
          <a:effectRef idx="0"/>
          <a:fontRef idx="minor"/>
        </p:style>
        <p:txBody>
          <a:bodyPr lIns="90000" rIns="90000" tIns="45000" bIns="45000">
            <a:normAutofit/>
          </a:bodyPr>
          <a:p>
            <a:pPr marL="343080" indent="-342360">
              <a:lnSpc>
                <a:spcPct val="100000"/>
              </a:lnSpc>
              <a:spcBef>
                <a:spcPts val="1001"/>
              </a:spcBef>
              <a:buClr>
                <a:srgbClr val="8ad0d6"/>
              </a:buClr>
              <a:buSzPct val="80000"/>
              <a:buFont typeface="Wingdings 3" charset="2"/>
              <a:buChar char=""/>
            </a:pPr>
            <a:r>
              <a:rPr b="0" lang="en-US" sz="2000" spc="-1" strike="noStrike">
                <a:solidFill>
                  <a:srgbClr val="ffffff"/>
                </a:solidFill>
                <a:latin typeface="Century Gothic"/>
                <a:ea typeface="DejaVu Sans"/>
              </a:rPr>
              <a:t>Worked on Speech-to-text development in Python during iteration 1. </a:t>
            </a:r>
            <a:endParaRPr b="0" lang="en-US" sz="2000" spc="-1" strike="noStrike">
              <a:latin typeface="Arial"/>
            </a:endParaRPr>
          </a:p>
          <a:p>
            <a:pPr marL="343080" indent="-342360">
              <a:lnSpc>
                <a:spcPct val="100000"/>
              </a:lnSpc>
              <a:spcBef>
                <a:spcPts val="1001"/>
              </a:spcBef>
              <a:buClr>
                <a:srgbClr val="8ad0d6"/>
              </a:buClr>
              <a:buSzPct val="80000"/>
              <a:buFont typeface="Wingdings 3" charset="2"/>
              <a:buChar char=""/>
            </a:pPr>
            <a:r>
              <a:rPr b="0" lang="en-US" sz="2000" spc="-1" strike="noStrike">
                <a:solidFill>
                  <a:srgbClr val="ffffff"/>
                </a:solidFill>
                <a:latin typeface="Century Gothic"/>
                <a:ea typeface="DejaVu Sans"/>
              </a:rPr>
              <a:t>Worked on Resume templates and gave inputs on editing them as per our need. Also worked to some extent on CSS and HTML files to enable the questions and answers to function properly. </a:t>
            </a:r>
            <a:endParaRPr b="0" lang="en-US" sz="2000" spc="-1" strike="noStrike">
              <a:latin typeface="Arial"/>
            </a:endParaRPr>
          </a:p>
          <a:p>
            <a:pPr marL="343080" indent="-342360">
              <a:lnSpc>
                <a:spcPct val="100000"/>
              </a:lnSpc>
              <a:spcBef>
                <a:spcPts val="1001"/>
              </a:spcBef>
              <a:buClr>
                <a:srgbClr val="8ad0d6"/>
              </a:buClr>
              <a:buSzPct val="80000"/>
              <a:buFont typeface="Wingdings 3" charset="2"/>
              <a:buChar char=""/>
            </a:pPr>
            <a:r>
              <a:rPr b="0" lang="en-US" sz="2000" spc="-1" strike="noStrike">
                <a:solidFill>
                  <a:srgbClr val="ffffff"/>
                </a:solidFill>
                <a:latin typeface="Century Gothic"/>
                <a:ea typeface="DejaVu Sans"/>
              </a:rPr>
              <a:t>Worked on the tsl test cases. </a:t>
            </a:r>
            <a:endParaRPr b="0" lang="en-US" sz="2000" spc="-1" strike="noStrike">
              <a:latin typeface="Arial"/>
            </a:endParaRPr>
          </a:p>
          <a:p>
            <a:pPr marL="360">
              <a:lnSpc>
                <a:spcPct val="100000"/>
              </a:lnSpc>
              <a:spcBef>
                <a:spcPts val="1001"/>
              </a:spcBef>
            </a:pPr>
            <a:endParaRPr b="0" lang="en-US" sz="2000" spc="-1" strike="noStrike">
              <a:latin typeface="Arial"/>
            </a:endParaRPr>
          </a:p>
          <a:p>
            <a:pPr marL="360">
              <a:lnSpc>
                <a:spcPct val="100000"/>
              </a:lnSpc>
              <a:spcBef>
                <a:spcPts val="1001"/>
              </a:spcBef>
            </a:pPr>
            <a:r>
              <a:rPr b="0" lang="en-US" sz="2000" spc="-1" strike="noStrike">
                <a:solidFill>
                  <a:srgbClr val="ffffff"/>
                </a:solidFill>
                <a:latin typeface="Century Gothic"/>
                <a:ea typeface="DejaVu Sans"/>
              </a:rPr>
              <a:t>Which user stories ?</a:t>
            </a:r>
            <a:endParaRPr b="0" lang="en-US" sz="2000" spc="-1" strike="noStrike">
              <a:latin typeface="Arial"/>
            </a:endParaRPr>
          </a:p>
          <a:p>
            <a:pPr marL="343440" indent="-342720">
              <a:lnSpc>
                <a:spcPct val="100000"/>
              </a:lnSpc>
              <a:spcBef>
                <a:spcPts val="1001"/>
              </a:spcBef>
              <a:buClr>
                <a:srgbClr val="8ad0d6"/>
              </a:buClr>
              <a:buSzPct val="80000"/>
              <a:buFont typeface="Wingdings" charset="2"/>
              <a:buChar char=""/>
            </a:pPr>
            <a:r>
              <a:rPr b="0" lang="en-US" sz="2000" spc="-1" strike="noStrike">
                <a:solidFill>
                  <a:srgbClr val="ffffff"/>
                </a:solidFill>
                <a:latin typeface="Century Gothic"/>
                <a:ea typeface="DejaVu Sans"/>
              </a:rPr>
              <a:t>Accurate speech-to-text bot</a:t>
            </a:r>
            <a:endParaRPr b="0" lang="en-US" sz="2000" spc="-1" strike="noStrike">
              <a:latin typeface="Arial"/>
            </a:endParaRPr>
          </a:p>
          <a:p>
            <a:pPr marL="343440" indent="-342720">
              <a:lnSpc>
                <a:spcPct val="100000"/>
              </a:lnSpc>
              <a:spcBef>
                <a:spcPts val="1001"/>
              </a:spcBef>
              <a:buClr>
                <a:srgbClr val="8ad0d6"/>
              </a:buClr>
              <a:buSzPct val="80000"/>
              <a:buFont typeface="Wingdings" charset="2"/>
              <a:buChar char=""/>
            </a:pPr>
            <a:r>
              <a:rPr b="0" lang="en-US" sz="2000" spc="-1" strike="noStrike">
                <a:solidFill>
                  <a:srgbClr val="ffffff"/>
                </a:solidFill>
                <a:latin typeface="Century Gothic"/>
                <a:ea typeface="DejaVu Sans"/>
              </a:rPr>
              <a:t>Unique resume tempelates</a:t>
            </a:r>
            <a:endParaRPr b="0" lang="en-US" sz="2000" spc="-1" strike="noStrike">
              <a:latin typeface="Arial"/>
            </a:endParaRPr>
          </a:p>
          <a:p>
            <a:pPr marL="343440" indent="-342720">
              <a:lnSpc>
                <a:spcPct val="100000"/>
              </a:lnSpc>
              <a:spcBef>
                <a:spcPts val="1001"/>
              </a:spcBef>
              <a:buClr>
                <a:srgbClr val="8ad0d6"/>
              </a:buClr>
              <a:buSzPct val="80000"/>
              <a:buFont typeface="Wingdings" charset="2"/>
              <a:buChar char=""/>
            </a:pPr>
            <a:r>
              <a:rPr b="0" lang="en-US" sz="2000" spc="-1" strike="noStrike">
                <a:solidFill>
                  <a:srgbClr val="ffffff"/>
                </a:solidFill>
                <a:latin typeface="Century Gothic"/>
                <a:ea typeface="DejaVu Sans"/>
              </a:rPr>
              <a:t>Background noise and microphone quality </a:t>
            </a:r>
            <a:endParaRPr b="0" lang="en-US" sz="2000" spc="-1" strike="noStrike">
              <a:latin typeface="Arial"/>
            </a:endParaRPr>
          </a:p>
          <a:p>
            <a:pPr>
              <a:lnSpc>
                <a:spcPct val="100000"/>
              </a:lnSpc>
              <a:spcBef>
                <a:spcPts val="1001"/>
              </a:spcBef>
            </a:pPr>
            <a:endParaRPr b="0" lang="en-US" sz="2000" spc="-1" strike="noStrike">
              <a:latin typeface="Arial"/>
            </a:endParaRPr>
          </a:p>
        </p:txBody>
      </p:sp>
    </p:spTree>
  </p:cSld>
  <p:timing>
    <p:tnLst>
      <p:par>
        <p:cTn id="23" dur="indefinite" restart="never" nodeType="tmRoot">
          <p:childTnLst>
            <p:seq>
              <p:cTn id="24" dur="indefinite" nodeType="mainSeq"/>
              <p:prevCondLst>
                <p:cond delay="0" evt="onPrev">
                  <p:tgtEl>
                    <p:sldTgt/>
                  </p:tgtEl>
                </p:cond>
              </p:prevCondLst>
              <p:nextCondLst>
                <p:cond delay="0" evt="onNext">
                  <p:tgtEl>
                    <p:sldTgt/>
                  </p:tgtEl>
                </p:cond>
              </p:nextCondLst>
            </p:seq>
          </p:childTnLst>
        </p:cTn>
      </p:par>
    </p:tnLst>
  </p:timing>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1" name="CustomShape 1"/>
          <p:cNvSpPr/>
          <p:nvPr/>
        </p:nvSpPr>
        <p:spPr>
          <a:xfrm>
            <a:off x="646200" y="452880"/>
            <a:ext cx="9403920" cy="1399680"/>
          </a:xfrm>
          <a:prstGeom prst="rect">
            <a:avLst/>
          </a:prstGeom>
          <a:noFill/>
          <a:ln>
            <a:noFill/>
          </a:ln>
        </p:spPr>
        <p:style>
          <a:lnRef idx="0"/>
          <a:fillRef idx="0"/>
          <a:effectRef idx="0"/>
          <a:fontRef idx="minor"/>
        </p:style>
        <p:txBody>
          <a:bodyPr lIns="90000" rIns="90000" tIns="45000" bIns="45000"/>
          <a:p>
            <a:pPr>
              <a:lnSpc>
                <a:spcPct val="100000"/>
              </a:lnSpc>
            </a:pPr>
            <a:r>
              <a:rPr b="0" lang="en-US" sz="4200" spc="-1" strike="noStrike">
                <a:solidFill>
                  <a:srgbClr val="ebebeb"/>
                </a:solidFill>
                <a:latin typeface="Century Gothic"/>
                <a:ea typeface="DejaVu Sans"/>
              </a:rPr>
              <a:t>Kyle </a:t>
            </a:r>
            <a:endParaRPr b="0" lang="en-US" sz="4200" spc="-1" strike="noStrike">
              <a:latin typeface="Arial"/>
            </a:endParaRPr>
          </a:p>
        </p:txBody>
      </p:sp>
      <p:sp>
        <p:nvSpPr>
          <p:cNvPr id="162" name="CustomShape 2"/>
          <p:cNvSpPr/>
          <p:nvPr/>
        </p:nvSpPr>
        <p:spPr>
          <a:xfrm>
            <a:off x="1103400" y="2053080"/>
            <a:ext cx="8946000" cy="4194720"/>
          </a:xfrm>
          <a:prstGeom prst="rect">
            <a:avLst/>
          </a:prstGeom>
          <a:noFill/>
          <a:ln>
            <a:noFill/>
          </a:ln>
        </p:spPr>
        <p:style>
          <a:lnRef idx="0"/>
          <a:fillRef idx="0"/>
          <a:effectRef idx="0"/>
          <a:fontRef idx="minor"/>
        </p:style>
        <p:txBody>
          <a:bodyPr lIns="90000" rIns="90000" tIns="45000" bIns="45000">
            <a:normAutofit/>
          </a:bodyPr>
          <a:p>
            <a:pPr marL="343080" indent="-342360">
              <a:lnSpc>
                <a:spcPct val="100000"/>
              </a:lnSpc>
              <a:spcBef>
                <a:spcPts val="1001"/>
              </a:spcBef>
              <a:buClr>
                <a:srgbClr val="8ad0d6"/>
              </a:buClr>
              <a:buSzPct val="80000"/>
              <a:buFont typeface="Wingdings 3" charset="2"/>
              <a:buChar char=""/>
            </a:pPr>
            <a:r>
              <a:rPr b="0" lang="en-US" sz="2000" spc="-1" strike="noStrike">
                <a:solidFill>
                  <a:srgbClr val="ffffff"/>
                </a:solidFill>
                <a:latin typeface="Century Gothic"/>
                <a:ea typeface="DejaVu Sans"/>
              </a:rPr>
              <a:t>Contributions here…</a:t>
            </a:r>
            <a:endParaRPr b="0" lang="en-US" sz="2000" spc="-1" strike="noStrike">
              <a:latin typeface="Arial"/>
            </a:endParaRPr>
          </a:p>
          <a:p>
            <a:pPr marL="343080" indent="-342360">
              <a:lnSpc>
                <a:spcPct val="100000"/>
              </a:lnSpc>
              <a:spcBef>
                <a:spcPts val="1001"/>
              </a:spcBef>
              <a:buClr>
                <a:srgbClr val="8ad0d6"/>
              </a:buClr>
              <a:buSzPct val="80000"/>
              <a:buFont typeface="Wingdings 3" charset="2"/>
              <a:buChar char=""/>
            </a:pPr>
            <a:r>
              <a:rPr b="0" lang="en-US" sz="2000" spc="-1" strike="noStrike">
                <a:solidFill>
                  <a:srgbClr val="ffffff"/>
                </a:solidFill>
                <a:latin typeface="Century Gothic"/>
                <a:ea typeface="DejaVu Sans"/>
              </a:rPr>
              <a:t>Which user stories? </a:t>
            </a:r>
            <a:endParaRPr b="0" lang="en-US" sz="2000" spc="-1" strike="noStrike">
              <a:latin typeface="Arial"/>
            </a:endParaRPr>
          </a:p>
        </p:txBody>
      </p:sp>
    </p:spTree>
  </p:cSld>
  <p:timing>
    <p:tnLst>
      <p:par>
        <p:cTn id="25" dur="indefinite" restart="never" nodeType="tmRoot">
          <p:childTnLst>
            <p:seq>
              <p:cTn id="26" dur="indefinite" nodeType="mainSeq"/>
              <p:prevCondLst>
                <p:cond delay="0" evt="onPrev">
                  <p:tgtEl>
                    <p:sldTgt/>
                  </p:tgtEl>
                </p:cond>
              </p:prevCondLst>
              <p:nextCondLst>
                <p:cond delay="0" evt="onNext">
                  <p:tgtEl>
                    <p:sldTgt/>
                  </p:tgtEl>
                </p:cond>
              </p:nextCondLst>
            </p:seq>
          </p:childTnLst>
        </p:cTn>
      </p:par>
    </p:tnLst>
  </p:timing>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3" name="TextShape 1"/>
          <p:cNvSpPr txBox="1"/>
          <p:nvPr/>
        </p:nvSpPr>
        <p:spPr>
          <a:xfrm>
            <a:off x="1154880" y="1447920"/>
            <a:ext cx="9847440" cy="3328920"/>
          </a:xfrm>
          <a:prstGeom prst="rect">
            <a:avLst/>
          </a:prstGeom>
          <a:noFill/>
          <a:ln>
            <a:noFill/>
          </a:ln>
        </p:spPr>
        <p:txBody>
          <a:bodyPr lIns="0" rIns="0" tIns="0" bIns="0" anchor="ctr"/>
          <a:p>
            <a:pPr>
              <a:lnSpc>
                <a:spcPct val="90000"/>
              </a:lnSpc>
            </a:pPr>
            <a:r>
              <a:rPr b="0" lang="en-US" sz="5400" spc="-1" strike="noStrike">
                <a:solidFill>
                  <a:srgbClr val="ffffff"/>
                </a:solidFill>
                <a:latin typeface="Century Gothic"/>
                <a:ea typeface="DejaVu Sans"/>
              </a:rPr>
              <a:t>Demo and Code</a:t>
            </a:r>
            <a:endParaRPr b="0" lang="en-US" sz="5400" spc="-1" strike="noStrike">
              <a:solidFill>
                <a:srgbClr val="000000"/>
              </a:solidFill>
              <a:latin typeface="Arial"/>
            </a:endParaRPr>
          </a:p>
        </p:txBody>
      </p:sp>
    </p:spTree>
  </p:cSld>
  <p:timing>
    <p:tnLst>
      <p:par>
        <p:cTn id="27" dur="indefinite" restart="never" nodeType="tmRoot">
          <p:childTnLst>
            <p:seq>
              <p:cTn id="28" dur="indefinite" nodeType="mainSeq"/>
              <p:prevCondLst>
                <p:cond delay="0" evt="onPrev">
                  <p:tgtEl>
                    <p:sldTgt/>
                  </p:tgtEl>
                </p:cond>
              </p:prevCondLst>
              <p:nextCondLst>
                <p:cond delay="0" evt="onNext">
                  <p:tgtEl>
                    <p:sldTgt/>
                  </p:tgtEl>
                </p:cond>
              </p:nextCondLst>
            </p:seq>
          </p:childTnLst>
        </p:cTn>
      </p:par>
    </p:tnLst>
  </p:timing>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4" name="TextShape 1"/>
          <p:cNvSpPr txBox="1"/>
          <p:nvPr/>
        </p:nvSpPr>
        <p:spPr>
          <a:xfrm>
            <a:off x="1154880" y="1447920"/>
            <a:ext cx="9847440" cy="3328920"/>
          </a:xfrm>
          <a:prstGeom prst="rect">
            <a:avLst/>
          </a:prstGeom>
          <a:noFill/>
          <a:ln>
            <a:noFill/>
          </a:ln>
        </p:spPr>
        <p:txBody>
          <a:bodyPr lIns="0" rIns="0" tIns="0" bIns="0" anchor="ctr"/>
          <a:p>
            <a:pPr>
              <a:lnSpc>
                <a:spcPct val="90000"/>
              </a:lnSpc>
            </a:pPr>
            <a:r>
              <a:rPr b="0" lang="en-US" sz="5400" spc="-1" strike="noStrike">
                <a:solidFill>
                  <a:srgbClr val="ffffff"/>
                </a:solidFill>
                <a:latin typeface="Century Gothic"/>
                <a:ea typeface="DejaVu Sans"/>
              </a:rPr>
              <a:t>To GitHub…</a:t>
            </a:r>
            <a:endParaRPr b="0" lang="en-US" sz="5400" spc="-1" strike="noStrike">
              <a:solidFill>
                <a:srgbClr val="000000"/>
              </a:solidFill>
              <a:latin typeface="Arial"/>
            </a:endParaRPr>
          </a:p>
        </p:txBody>
      </p:sp>
    </p:spTree>
  </p:cSld>
  <p:timing>
    <p:tnLst>
      <p:par>
        <p:cTn id="29" dur="indefinite" restart="never" nodeType="tmRoot">
          <p:childTnLst>
            <p:seq>
              <p:cTn id="30" dur="indefinite" nodeType="mainSeq"/>
              <p:prevCondLst>
                <p:cond delay="0" evt="onPrev">
                  <p:tgtEl>
                    <p:sldTgt/>
                  </p:tgtEl>
                </p:cond>
              </p:prevCondLst>
              <p:nextCondLst>
                <p:cond delay="0" evt="onNext">
                  <p:tgtEl>
                    <p:sldTgt/>
                  </p:tgtEl>
                </p:cond>
              </p:nextCondLst>
            </p:seq>
          </p:childTnLst>
        </p:cTn>
      </p:par>
    </p:tnLst>
  </p:timing>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5" name="CustomShape 1"/>
          <p:cNvSpPr/>
          <p:nvPr/>
        </p:nvSpPr>
        <p:spPr>
          <a:xfrm>
            <a:off x="646200" y="452880"/>
            <a:ext cx="9403920" cy="1399680"/>
          </a:xfrm>
          <a:prstGeom prst="rect">
            <a:avLst/>
          </a:prstGeom>
          <a:noFill/>
          <a:ln>
            <a:noFill/>
          </a:ln>
        </p:spPr>
        <p:style>
          <a:lnRef idx="0"/>
          <a:fillRef idx="0"/>
          <a:effectRef idx="0"/>
          <a:fontRef idx="minor"/>
        </p:style>
        <p:txBody>
          <a:bodyPr lIns="90000" rIns="90000" tIns="45000" bIns="45000"/>
          <a:p>
            <a:pPr algn="ctr">
              <a:lnSpc>
                <a:spcPct val="100000"/>
              </a:lnSpc>
            </a:pPr>
            <a:r>
              <a:rPr b="0" lang="en-US" sz="4200" spc="-1" strike="noStrike">
                <a:solidFill>
                  <a:srgbClr val="ebebeb"/>
                </a:solidFill>
                <a:latin typeface="Century Gothic"/>
                <a:ea typeface="DejaVu Sans"/>
              </a:rPr>
              <a:t>CFG and Tests</a:t>
            </a:r>
            <a:endParaRPr b="0" lang="en-US" sz="4200" spc="-1" strike="noStrike">
              <a:latin typeface="Arial"/>
            </a:endParaRPr>
          </a:p>
        </p:txBody>
      </p:sp>
      <p:sp>
        <p:nvSpPr>
          <p:cNvPr id="166" name="CustomShape 2"/>
          <p:cNvSpPr/>
          <p:nvPr/>
        </p:nvSpPr>
        <p:spPr>
          <a:xfrm>
            <a:off x="602640" y="1455120"/>
            <a:ext cx="5654160" cy="4194720"/>
          </a:xfrm>
          <a:prstGeom prst="rect">
            <a:avLst/>
          </a:prstGeom>
          <a:noFill/>
          <a:ln>
            <a:noFill/>
          </a:ln>
        </p:spPr>
        <p:style>
          <a:lnRef idx="0"/>
          <a:fillRef idx="0"/>
          <a:effectRef idx="0"/>
          <a:fontRef idx="minor"/>
        </p:style>
        <p:txBody>
          <a:bodyPr lIns="90000" rIns="90000" tIns="45000" bIns="45000"/>
          <a:p>
            <a:pPr marL="343080" indent="-342720">
              <a:lnSpc>
                <a:spcPct val="100000"/>
              </a:lnSpc>
              <a:buClr>
                <a:srgbClr val="ffffff"/>
              </a:buClr>
              <a:buFont typeface="Arial"/>
              <a:buChar char="•"/>
            </a:pPr>
            <a:r>
              <a:rPr b="0" lang="en-US" sz="2000" spc="-1" strike="noStrike" u="sng">
                <a:solidFill>
                  <a:srgbClr val="ffffff"/>
                </a:solidFill>
                <a:uFillTx/>
                <a:latin typeface="Century Gothic"/>
                <a:ea typeface="DejaVu Sans"/>
              </a:rPr>
              <a:t>TSL tests for the audio component</a:t>
            </a:r>
            <a:endParaRPr b="0" lang="en-US" sz="2000" spc="-1" strike="noStrike">
              <a:latin typeface="Arial"/>
            </a:endParaRPr>
          </a:p>
          <a:p>
            <a:pPr lvl="1" marL="432000" indent="-216000">
              <a:lnSpc>
                <a:spcPct val="100000"/>
              </a:lnSpc>
              <a:buClr>
                <a:srgbClr val="000000"/>
              </a:buClr>
              <a:buSzPct val="45000"/>
              <a:buFont typeface="Wingdings" charset="2"/>
              <a:buChar char=""/>
            </a:pPr>
            <a:r>
              <a:rPr b="0" lang="en-US" sz="2000" spc="-1" strike="noStrike">
                <a:solidFill>
                  <a:srgbClr val="ffffff"/>
                </a:solidFill>
                <a:latin typeface="Century Gothic"/>
                <a:ea typeface="DejaVu Sans"/>
              </a:rPr>
              <a:t>31 test frames</a:t>
            </a:r>
            <a:endParaRPr b="0" lang="en-US" sz="2000" spc="-1" strike="noStrike">
              <a:latin typeface="Arial"/>
            </a:endParaRPr>
          </a:p>
          <a:p>
            <a:pPr lvl="1" marL="432000" indent="-216000">
              <a:lnSpc>
                <a:spcPct val="100000"/>
              </a:lnSpc>
              <a:buClr>
                <a:srgbClr val="000000"/>
              </a:buClr>
              <a:buSzPct val="45000"/>
              <a:buFont typeface="Wingdings" charset="2"/>
              <a:buChar char=""/>
            </a:pPr>
            <a:r>
              <a:rPr b="0" lang="en-US" sz="2000" spc="-1" strike="noStrike">
                <a:solidFill>
                  <a:srgbClr val="ffffff"/>
                </a:solidFill>
                <a:latin typeface="Century Gothic"/>
                <a:ea typeface="DejaVu Sans"/>
              </a:rPr>
              <a:t>Diverge with types of questions on the resumes</a:t>
            </a:r>
            <a:endParaRPr b="0" lang="en-US" sz="2000" spc="-1" strike="noStrike">
              <a:latin typeface="Arial"/>
            </a:endParaRPr>
          </a:p>
        </p:txBody>
      </p:sp>
      <p:pic>
        <p:nvPicPr>
          <p:cNvPr id="167" name="" descr=""/>
          <p:cNvPicPr/>
          <p:nvPr/>
        </p:nvPicPr>
        <p:blipFill>
          <a:blip r:embed="rId1"/>
          <a:stretch/>
        </p:blipFill>
        <p:spPr>
          <a:xfrm>
            <a:off x="753840" y="2835000"/>
            <a:ext cx="4123800" cy="3424680"/>
          </a:xfrm>
          <a:prstGeom prst="rect">
            <a:avLst/>
          </a:prstGeom>
          <a:ln>
            <a:noFill/>
          </a:ln>
        </p:spPr>
      </p:pic>
      <p:sp>
        <p:nvSpPr>
          <p:cNvPr id="168" name="CustomShape 3"/>
          <p:cNvSpPr/>
          <p:nvPr/>
        </p:nvSpPr>
        <p:spPr>
          <a:xfrm>
            <a:off x="6143040" y="1396800"/>
            <a:ext cx="5654160" cy="4194720"/>
          </a:xfrm>
          <a:prstGeom prst="rect">
            <a:avLst/>
          </a:prstGeom>
          <a:noFill/>
          <a:ln>
            <a:noFill/>
          </a:ln>
        </p:spPr>
        <p:style>
          <a:lnRef idx="0"/>
          <a:fillRef idx="0"/>
          <a:effectRef idx="0"/>
          <a:fontRef idx="minor"/>
        </p:style>
        <p:txBody>
          <a:bodyPr lIns="90000" rIns="90000" tIns="45000" bIns="45000"/>
          <a:p>
            <a:pPr marL="343080" indent="-342720">
              <a:lnSpc>
                <a:spcPct val="100000"/>
              </a:lnSpc>
              <a:buClr>
                <a:srgbClr val="ffffff"/>
              </a:buClr>
              <a:buFont typeface="Arial"/>
              <a:buChar char="•"/>
            </a:pPr>
            <a:r>
              <a:rPr b="0" lang="en-US" sz="2000" spc="-1" strike="noStrike" u="sng">
                <a:solidFill>
                  <a:srgbClr val="ffffff"/>
                </a:solidFill>
                <a:uFillTx/>
                <a:latin typeface="Century Gothic"/>
                <a:ea typeface="DejaVu Sans"/>
              </a:rPr>
              <a:t>Unit tests using JUnit</a:t>
            </a:r>
            <a:endParaRPr b="0" lang="en-US" sz="2000" spc="-1" strike="noStrike" u="sng">
              <a:uFillTx/>
              <a:latin typeface="Arial"/>
            </a:endParaRPr>
          </a:p>
        </p:txBody>
      </p:sp>
    </p:spTree>
  </p:cSld>
  <p:timing>
    <p:tnLst>
      <p:par>
        <p:cTn id="31" dur="indefinite" restart="never" nodeType="tmRoot">
          <p:childTnLst>
            <p:seq>
              <p:cTn id="32" dur="indefinite" nodeType="mainSeq"/>
              <p:prevCondLst>
                <p:cond delay="0" evt="onPrev">
                  <p:tgtEl>
                    <p:sldTgt/>
                  </p:tgtEl>
                </p:cond>
              </p:prevCondLst>
              <p:nextCondLst>
                <p:cond delay="0" evt="onNext">
                  <p:tgtEl>
                    <p:sldTgt/>
                  </p:tgtEl>
                </p:cond>
              </p:nextCondLst>
            </p:seq>
          </p:childTnLst>
        </p:cTn>
      </p:par>
    </p:tnLst>
  </p:timing>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9" name="CustomShape 1"/>
          <p:cNvSpPr/>
          <p:nvPr/>
        </p:nvSpPr>
        <p:spPr>
          <a:xfrm>
            <a:off x="646200" y="452880"/>
            <a:ext cx="9403920" cy="1399680"/>
          </a:xfrm>
          <a:prstGeom prst="rect">
            <a:avLst/>
          </a:prstGeom>
          <a:noFill/>
          <a:ln>
            <a:noFill/>
          </a:ln>
        </p:spPr>
        <p:style>
          <a:lnRef idx="0"/>
          <a:fillRef idx="0"/>
          <a:effectRef idx="0"/>
          <a:fontRef idx="minor"/>
        </p:style>
        <p:txBody>
          <a:bodyPr lIns="90000" rIns="90000" tIns="45000" bIns="45000"/>
          <a:p>
            <a:pPr algn="ctr">
              <a:lnSpc>
                <a:spcPct val="100000"/>
              </a:lnSpc>
            </a:pPr>
            <a:r>
              <a:rPr b="0" lang="en-US" sz="4200" spc="-1" strike="noStrike">
                <a:solidFill>
                  <a:srgbClr val="ebebeb"/>
                </a:solidFill>
                <a:latin typeface="Century Gothic"/>
                <a:ea typeface="DejaVu Sans"/>
              </a:rPr>
              <a:t>Issues</a:t>
            </a:r>
            <a:endParaRPr b="0" lang="en-US" sz="4200" spc="-1" strike="noStrike">
              <a:latin typeface="Arial"/>
            </a:endParaRPr>
          </a:p>
        </p:txBody>
      </p:sp>
      <p:sp>
        <p:nvSpPr>
          <p:cNvPr id="170" name="CustomShape 2"/>
          <p:cNvSpPr/>
          <p:nvPr/>
        </p:nvSpPr>
        <p:spPr>
          <a:xfrm>
            <a:off x="1103400" y="2053080"/>
            <a:ext cx="8946000" cy="4194720"/>
          </a:xfrm>
          <a:prstGeom prst="rect">
            <a:avLst/>
          </a:prstGeom>
          <a:noFill/>
          <a:ln>
            <a:noFill/>
          </a:ln>
        </p:spPr>
        <p:style>
          <a:lnRef idx="0"/>
          <a:fillRef idx="0"/>
          <a:effectRef idx="0"/>
          <a:fontRef idx="minor"/>
        </p:style>
        <p:txBody>
          <a:bodyPr lIns="90000" rIns="90000" tIns="45000" bIns="45000">
            <a:normAutofit/>
          </a:bodyPr>
          <a:p>
            <a:pPr>
              <a:lnSpc>
                <a:spcPct val="100000"/>
              </a:lnSpc>
              <a:spcBef>
                <a:spcPts val="1001"/>
              </a:spcBef>
            </a:pPr>
            <a:endParaRPr b="0" lang="en-US" sz="1800" spc="-1" strike="noStrike">
              <a:latin typeface="Arial"/>
            </a:endParaRPr>
          </a:p>
          <a:p>
            <a:pPr marL="343080" indent="-342360">
              <a:lnSpc>
                <a:spcPct val="100000"/>
              </a:lnSpc>
              <a:spcBef>
                <a:spcPts val="1001"/>
              </a:spcBef>
              <a:buClr>
                <a:srgbClr val="8ad0d6"/>
              </a:buClr>
              <a:buSzPct val="80000"/>
              <a:buFont typeface="Wingdings 3" charset="2"/>
              <a:buChar char=""/>
            </a:pPr>
            <a:r>
              <a:rPr b="0" lang="en-US" sz="2000" spc="-1" strike="noStrike">
                <a:solidFill>
                  <a:srgbClr val="ffffff"/>
                </a:solidFill>
                <a:latin typeface="Century Gothic"/>
                <a:ea typeface="DejaVu Sans"/>
              </a:rPr>
              <a:t>Resolving Review and Edit feature with the Export to PDF feature.</a:t>
            </a:r>
            <a:endParaRPr b="0" lang="en-US" sz="2000" spc="-1" strike="noStrike">
              <a:latin typeface="Arial"/>
            </a:endParaRPr>
          </a:p>
          <a:p>
            <a:pPr marL="343080" indent="-342360">
              <a:lnSpc>
                <a:spcPct val="100000"/>
              </a:lnSpc>
              <a:spcBef>
                <a:spcPts val="1001"/>
              </a:spcBef>
              <a:buClr>
                <a:srgbClr val="8ad0d6"/>
              </a:buClr>
              <a:buSzPct val="80000"/>
              <a:buFont typeface="Wingdings 3" charset="2"/>
              <a:buChar char=""/>
            </a:pPr>
            <a:r>
              <a:rPr b="0" lang="en-US" sz="2000" spc="-1" strike="noStrike">
                <a:solidFill>
                  <a:srgbClr val="ffffff"/>
                </a:solidFill>
                <a:latin typeface="Century Gothic"/>
                <a:ea typeface="DejaVu Sans"/>
              </a:rPr>
              <a:t>Solving the microphone firewall issue.</a:t>
            </a:r>
            <a:endParaRPr b="0" lang="en-US" sz="2000" spc="-1" strike="noStrike">
              <a:latin typeface="Arial"/>
            </a:endParaRPr>
          </a:p>
          <a:p>
            <a:pPr marL="343080" indent="-342360">
              <a:lnSpc>
                <a:spcPct val="100000"/>
              </a:lnSpc>
              <a:spcBef>
                <a:spcPts val="1001"/>
              </a:spcBef>
              <a:buClr>
                <a:srgbClr val="8ad0d6"/>
              </a:buClr>
              <a:buSzPct val="80000"/>
              <a:buFont typeface="Wingdings 3" charset="2"/>
              <a:buChar char=""/>
            </a:pPr>
            <a:r>
              <a:rPr b="0" lang="en-US" sz="2000" spc="-1" strike="noStrike">
                <a:solidFill>
                  <a:srgbClr val="ffffff"/>
                </a:solidFill>
                <a:latin typeface="Century Gothic"/>
                <a:ea typeface="DejaVu Sans"/>
              </a:rPr>
              <a:t>Getting the test cases set up as the main component was speech to text.</a:t>
            </a:r>
            <a:endParaRPr b="0" lang="en-US" sz="2000" spc="-1" strike="noStrike">
              <a:latin typeface="Arial"/>
            </a:endParaRPr>
          </a:p>
          <a:p>
            <a:pPr marL="343080" indent="-342360">
              <a:lnSpc>
                <a:spcPct val="100000"/>
              </a:lnSpc>
              <a:spcBef>
                <a:spcPts val="1001"/>
              </a:spcBef>
              <a:buClr>
                <a:srgbClr val="8ad0d6"/>
              </a:buClr>
              <a:buSzPct val="80000"/>
              <a:buFont typeface="Wingdings 3" charset="2"/>
              <a:buChar char=""/>
            </a:pPr>
            <a:r>
              <a:rPr b="0" lang="en-US" sz="2000" spc="-1" strike="noStrike">
                <a:solidFill>
                  <a:srgbClr val="ffffff"/>
                </a:solidFill>
                <a:latin typeface="Century Gothic"/>
                <a:ea typeface="DejaVu Sans"/>
              </a:rPr>
              <a:t>Having unit tests that work with javascript </a:t>
            </a:r>
            <a:endParaRPr b="0" lang="en-US" sz="2000" spc="-1" strike="noStrike">
              <a:latin typeface="Arial"/>
            </a:endParaRPr>
          </a:p>
        </p:txBody>
      </p:sp>
    </p:spTree>
  </p:cSld>
  <p:timing>
    <p:tnLst>
      <p:par>
        <p:cTn id="33" dur="indefinite" restart="never" nodeType="tmRoot">
          <p:childTnLst>
            <p:seq>
              <p:cTn id="34" dur="indefinite" nodeType="mainSeq"/>
              <p:prevCondLst>
                <p:cond delay="0" evt="onPrev">
                  <p:tgtEl>
                    <p:sldTgt/>
                  </p:tgtEl>
                </p:cond>
              </p:prevCondLst>
              <p:nextCondLst>
                <p:cond delay="0" evt="onNext">
                  <p:tgtEl>
                    <p:sldTgt/>
                  </p:tgtEl>
                </p:cond>
              </p:nextCondLst>
            </p:seq>
          </p:childTnLst>
        </p:cTn>
      </p:par>
    </p:tnLst>
  </p:timing>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1" name="CustomShape 1"/>
          <p:cNvSpPr/>
          <p:nvPr/>
        </p:nvSpPr>
        <p:spPr>
          <a:xfrm>
            <a:off x="646200" y="452880"/>
            <a:ext cx="9403920" cy="1399680"/>
          </a:xfrm>
          <a:prstGeom prst="rect">
            <a:avLst/>
          </a:prstGeom>
          <a:noFill/>
          <a:ln>
            <a:noFill/>
          </a:ln>
        </p:spPr>
        <p:style>
          <a:lnRef idx="0"/>
          <a:fillRef idx="0"/>
          <a:effectRef idx="0"/>
          <a:fontRef idx="minor"/>
        </p:style>
        <p:txBody>
          <a:bodyPr lIns="90000" rIns="90000" tIns="45000" bIns="45000">
            <a:normAutofit/>
          </a:bodyPr>
          <a:p>
            <a:pPr>
              <a:lnSpc>
                <a:spcPct val="100000"/>
              </a:lnSpc>
            </a:pPr>
            <a:r>
              <a:rPr b="0" lang="en-US" sz="3600" spc="-1" strike="noStrike">
                <a:solidFill>
                  <a:srgbClr val="ebebeb"/>
                </a:solidFill>
                <a:latin typeface="Century Gothic"/>
                <a:ea typeface="DejaVu Sans"/>
              </a:rPr>
              <a:t>Future use and development options of this project</a:t>
            </a:r>
            <a:endParaRPr b="0" lang="en-US" sz="3600" spc="-1" strike="noStrike">
              <a:latin typeface="Arial"/>
            </a:endParaRPr>
          </a:p>
        </p:txBody>
      </p:sp>
      <p:sp>
        <p:nvSpPr>
          <p:cNvPr id="172" name="CustomShape 2"/>
          <p:cNvSpPr/>
          <p:nvPr/>
        </p:nvSpPr>
        <p:spPr>
          <a:xfrm>
            <a:off x="1103400" y="2053080"/>
            <a:ext cx="8946000" cy="4194720"/>
          </a:xfrm>
          <a:prstGeom prst="rect">
            <a:avLst/>
          </a:prstGeom>
          <a:noFill/>
          <a:ln>
            <a:noFill/>
          </a:ln>
        </p:spPr>
        <p:style>
          <a:lnRef idx="0"/>
          <a:fillRef idx="0"/>
          <a:effectRef idx="0"/>
          <a:fontRef idx="minor"/>
        </p:style>
        <p:txBody>
          <a:bodyPr lIns="90000" rIns="90000" tIns="45000" bIns="45000"/>
          <a:p>
            <a:pPr marL="343080" indent="-342360">
              <a:lnSpc>
                <a:spcPct val="100000"/>
              </a:lnSpc>
              <a:spcBef>
                <a:spcPts val="1001"/>
              </a:spcBef>
              <a:buClr>
                <a:srgbClr val="8ad0d6"/>
              </a:buClr>
              <a:buSzPct val="80000"/>
              <a:buFont typeface="Wingdings 3" charset="2"/>
              <a:buChar char=""/>
            </a:pPr>
            <a:r>
              <a:rPr b="0" lang="en-US" sz="3200" spc="-1" strike="noStrike">
                <a:solidFill>
                  <a:srgbClr val="ffffff"/>
                </a:solidFill>
                <a:latin typeface="Century Gothic"/>
                <a:ea typeface="DejaVu Sans"/>
              </a:rPr>
              <a:t>Add user accounts to keep track of previous user resumes.</a:t>
            </a:r>
            <a:endParaRPr b="0" lang="en-US" sz="3200" spc="-1" strike="noStrike">
              <a:latin typeface="Arial"/>
            </a:endParaRPr>
          </a:p>
          <a:p>
            <a:pPr marL="343080" indent="-342360">
              <a:lnSpc>
                <a:spcPct val="100000"/>
              </a:lnSpc>
              <a:spcBef>
                <a:spcPts val="1001"/>
              </a:spcBef>
              <a:buClr>
                <a:srgbClr val="8ad0d6"/>
              </a:buClr>
              <a:buSzPct val="80000"/>
              <a:buFont typeface="Wingdings 3" charset="2"/>
              <a:buChar char=""/>
            </a:pPr>
            <a:r>
              <a:rPr b="0" lang="en-US" sz="3200" spc="-1" strike="noStrike">
                <a:solidFill>
                  <a:srgbClr val="ffffff"/>
                </a:solidFill>
                <a:latin typeface="Century Gothic"/>
                <a:ea typeface="DejaVu Sans"/>
              </a:rPr>
              <a:t>Jsunit tests</a:t>
            </a:r>
            <a:endParaRPr b="0" lang="en-US" sz="3200" spc="-1" strike="noStrike">
              <a:latin typeface="Arial"/>
            </a:endParaRPr>
          </a:p>
          <a:p>
            <a:pPr marL="343080" indent="-342360">
              <a:lnSpc>
                <a:spcPct val="100000"/>
              </a:lnSpc>
              <a:spcBef>
                <a:spcPts val="1001"/>
              </a:spcBef>
              <a:buClr>
                <a:srgbClr val="8ad0d6"/>
              </a:buClr>
              <a:buSzPct val="80000"/>
              <a:buFont typeface="Wingdings 3" charset="2"/>
              <a:buChar char=""/>
            </a:pPr>
            <a:r>
              <a:rPr b="0" lang="en-US" sz="3200" spc="-1" strike="noStrike">
                <a:solidFill>
                  <a:srgbClr val="ffffff"/>
                </a:solidFill>
                <a:latin typeface="Century Gothic"/>
                <a:ea typeface="DejaVu Sans"/>
              </a:rPr>
              <a:t>Add more resume options to cater to a larger audience.</a:t>
            </a:r>
            <a:endParaRPr b="0" lang="en-US" sz="3200" spc="-1" strike="noStrike">
              <a:latin typeface="Arial"/>
            </a:endParaRPr>
          </a:p>
        </p:txBody>
      </p:sp>
    </p:spTree>
  </p:cSld>
  <p:timing>
    <p:tnLst>
      <p:par>
        <p:cTn id="35" dur="indefinite" restart="never" nodeType="tmRoot">
          <p:childTnLst>
            <p:seq>
              <p:cTn id="36" dur="indefinite" nodeType="mainSeq"/>
              <p:prevCondLst>
                <p:cond delay="0" evt="onPrev">
                  <p:tgtEl>
                    <p:sldTgt/>
                  </p:tgtEl>
                </p:cond>
              </p:prevCondLst>
              <p:nextCondLst>
                <p:cond delay="0" evt="onNext">
                  <p:tgtEl>
                    <p:sldTgt/>
                  </p:tgtEl>
                </p:cond>
              </p:nextCondLst>
            </p:seq>
          </p:childTnLst>
        </p:cTn>
      </p:par>
    </p:tnLst>
  </p:timing>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3" name="CustomShape 1"/>
          <p:cNvSpPr/>
          <p:nvPr/>
        </p:nvSpPr>
        <p:spPr>
          <a:xfrm>
            <a:off x="1154880" y="1447920"/>
            <a:ext cx="8825040" cy="3328920"/>
          </a:xfrm>
          <a:prstGeom prst="rect">
            <a:avLst/>
          </a:prstGeom>
          <a:noFill/>
          <a:ln>
            <a:noFill/>
          </a:ln>
        </p:spPr>
        <p:style>
          <a:lnRef idx="0"/>
          <a:fillRef idx="0"/>
          <a:effectRef idx="0"/>
          <a:fontRef idx="minor"/>
        </p:style>
        <p:txBody>
          <a:bodyPr lIns="90000" rIns="90000" tIns="45000" bIns="45000" anchor="b"/>
          <a:p>
            <a:pPr>
              <a:lnSpc>
                <a:spcPct val="100000"/>
              </a:lnSpc>
            </a:pPr>
            <a:r>
              <a:rPr b="0" lang="en-US" sz="7200" spc="-1" strike="noStrike">
                <a:solidFill>
                  <a:srgbClr val="ebebeb"/>
                </a:solidFill>
                <a:latin typeface="Century Gothic"/>
                <a:ea typeface="DejaVu Sans"/>
              </a:rPr>
              <a:t>Thank You!</a:t>
            </a:r>
            <a:endParaRPr b="0" lang="en-US" sz="7200" spc="-1" strike="noStrike">
              <a:latin typeface="Arial"/>
            </a:endParaRPr>
          </a:p>
        </p:txBody>
      </p:sp>
    </p:spTree>
  </p:cSld>
  <p:timing>
    <p:tnLst>
      <p:par>
        <p:cTn id="37" dur="indefinite" restart="never" nodeType="tmRoot">
          <p:childTnLst>
            <p:seq>
              <p:cTn id="38" dur="indefinite" nodeType="mainSeq"/>
              <p:prevCondLst>
                <p:cond delay="0" evt="onPrev">
                  <p:tgtEl>
                    <p:sldTgt/>
                  </p:tgtEl>
                </p:cond>
              </p:prevCondLst>
              <p:nextCondLst>
                <p:cond delay="0" evt="onNext">
                  <p:tgtEl>
                    <p:sldTgt/>
                  </p:tgtEl>
                </p:cond>
              </p:nextCondLst>
            </p:seq>
          </p:childTnLst>
        </p:cTn>
      </p:par>
    </p:tnLst>
  </p:timing>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4" name="CustomShape 1"/>
          <p:cNvSpPr/>
          <p:nvPr/>
        </p:nvSpPr>
        <p:spPr>
          <a:xfrm>
            <a:off x="646200" y="452880"/>
            <a:ext cx="9403920" cy="1399680"/>
          </a:xfrm>
          <a:prstGeom prst="rect">
            <a:avLst/>
          </a:prstGeom>
          <a:noFill/>
          <a:ln>
            <a:noFill/>
          </a:ln>
        </p:spPr>
        <p:style>
          <a:lnRef idx="0"/>
          <a:fillRef idx="0"/>
          <a:effectRef idx="0"/>
          <a:fontRef idx="minor"/>
        </p:style>
        <p:txBody>
          <a:bodyPr lIns="90000" rIns="90000" tIns="45000" bIns="45000"/>
          <a:p>
            <a:pPr algn="ctr">
              <a:lnSpc>
                <a:spcPct val="100000"/>
              </a:lnSpc>
            </a:pPr>
            <a:r>
              <a:rPr b="0" lang="en-US" sz="4200" spc="-1" strike="noStrike">
                <a:solidFill>
                  <a:srgbClr val="ebebeb"/>
                </a:solidFill>
                <a:latin typeface="Century Gothic"/>
                <a:ea typeface="DejaVu Sans"/>
              </a:rPr>
              <a:t>Inspiration for this project </a:t>
            </a:r>
            <a:endParaRPr b="0" lang="en-US" sz="4200" spc="-1" strike="noStrike">
              <a:latin typeface="Arial"/>
            </a:endParaRPr>
          </a:p>
        </p:txBody>
      </p:sp>
      <p:sp>
        <p:nvSpPr>
          <p:cNvPr id="135" name="CustomShape 2"/>
          <p:cNvSpPr/>
          <p:nvPr/>
        </p:nvSpPr>
        <p:spPr>
          <a:xfrm>
            <a:off x="1103400" y="2053080"/>
            <a:ext cx="8946000" cy="4194720"/>
          </a:xfrm>
          <a:prstGeom prst="rect">
            <a:avLst/>
          </a:prstGeom>
          <a:noFill/>
          <a:ln>
            <a:noFill/>
          </a:ln>
        </p:spPr>
        <p:style>
          <a:lnRef idx="0"/>
          <a:fillRef idx="0"/>
          <a:effectRef idx="0"/>
          <a:fontRef idx="minor"/>
        </p:style>
        <p:txBody>
          <a:bodyPr lIns="90000" rIns="90000" tIns="45000" bIns="45000"/>
          <a:p>
            <a:pPr marL="457200" indent="-456840">
              <a:lnSpc>
                <a:spcPct val="100000"/>
              </a:lnSpc>
              <a:spcBef>
                <a:spcPts val="1001"/>
              </a:spcBef>
              <a:buClr>
                <a:srgbClr val="ffffff"/>
              </a:buClr>
              <a:buFont typeface="Wingdings" charset="2"/>
              <a:buChar char=""/>
            </a:pPr>
            <a:r>
              <a:rPr b="0" lang="en-US" sz="2800" spc="-1" strike="noStrike">
                <a:solidFill>
                  <a:srgbClr val="ffffff"/>
                </a:solidFill>
                <a:latin typeface="Century Gothic"/>
                <a:ea typeface="DejaVu Sans"/>
              </a:rPr>
              <a:t>The need of a good resume is unquestionable. </a:t>
            </a:r>
            <a:endParaRPr b="0" lang="en-US" sz="2800" spc="-1" strike="noStrike">
              <a:latin typeface="Arial"/>
            </a:endParaRPr>
          </a:p>
          <a:p>
            <a:pPr marL="457200" indent="-456840">
              <a:lnSpc>
                <a:spcPct val="100000"/>
              </a:lnSpc>
              <a:spcBef>
                <a:spcPts val="1001"/>
              </a:spcBef>
              <a:buClr>
                <a:srgbClr val="ffffff"/>
              </a:buClr>
              <a:buFont typeface="Wingdings" charset="2"/>
              <a:buChar char=""/>
            </a:pPr>
            <a:r>
              <a:rPr b="0" lang="en-US" sz="2800" spc="-1" strike="noStrike">
                <a:solidFill>
                  <a:srgbClr val="ffffff"/>
                </a:solidFill>
                <a:latin typeface="Century Gothic"/>
                <a:ea typeface="DejaVu Sans"/>
              </a:rPr>
              <a:t>Though you may have good credentials, if you are not able to portray them well, then you may not get the best out of them. And many individuals face this issue. </a:t>
            </a:r>
            <a:endParaRPr b="0" lang="en-US" sz="2800" spc="-1" strike="noStrike">
              <a:latin typeface="Arial"/>
            </a:endParaRPr>
          </a:p>
          <a:p>
            <a:pPr marL="457200" indent="-456840">
              <a:lnSpc>
                <a:spcPct val="100000"/>
              </a:lnSpc>
              <a:spcBef>
                <a:spcPts val="1001"/>
              </a:spcBef>
              <a:buClr>
                <a:srgbClr val="ffffff"/>
              </a:buClr>
              <a:buFont typeface="Wingdings" charset="2"/>
              <a:buChar char=""/>
            </a:pPr>
            <a:r>
              <a:rPr b="0" lang="en-US" sz="2800" spc="-1" strike="noStrike">
                <a:solidFill>
                  <a:srgbClr val="ffffff"/>
                </a:solidFill>
                <a:latin typeface="Century Gothic"/>
                <a:ea typeface="DejaVu Sans"/>
              </a:rPr>
              <a:t>Therefore, we planned on building a platform for people to format their resume by just talking about themselves.</a:t>
            </a:r>
            <a:endParaRPr b="0" lang="en-US" sz="2800" spc="-1" strike="noStrike">
              <a:latin typeface="Arial"/>
            </a:endParaRPr>
          </a:p>
          <a:p>
            <a:pPr>
              <a:lnSpc>
                <a:spcPct val="100000"/>
              </a:lnSpc>
              <a:spcBef>
                <a:spcPts val="1001"/>
              </a:spcBef>
            </a:pPr>
            <a:endParaRPr b="0" lang="en-US" sz="2800" spc="-1" strike="noStrike">
              <a:latin typeface="Arial"/>
            </a:endParaRPr>
          </a:p>
        </p:txBody>
      </p:sp>
    </p:spTree>
  </p:cSld>
  <p:timing>
    <p:tnLst>
      <p:par>
        <p:cTn id="3" dur="indefinite" restart="never" nodeType="tmRoot">
          <p:childTnLst>
            <p:seq>
              <p:cTn id="4" dur="indefinite" nodeType="mainSeq"/>
              <p:prevCondLst>
                <p:cond delay="0" evt="onPrev">
                  <p:tgtEl>
                    <p:sldTgt/>
                  </p:tgtEl>
                </p:cond>
              </p:prevCondLst>
              <p:nextCondLst>
                <p:cond delay="0" evt="onNext">
                  <p:tgtEl>
                    <p:sldTgt/>
                  </p:tgtEl>
                </p:cond>
              </p:nextCondLst>
            </p:seq>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6" name="CustomShape 1"/>
          <p:cNvSpPr/>
          <p:nvPr/>
        </p:nvSpPr>
        <p:spPr>
          <a:xfrm>
            <a:off x="646200" y="452880"/>
            <a:ext cx="9403920" cy="1399680"/>
          </a:xfrm>
          <a:prstGeom prst="rect">
            <a:avLst/>
          </a:prstGeom>
          <a:noFill/>
          <a:ln>
            <a:noFill/>
          </a:ln>
        </p:spPr>
        <p:style>
          <a:lnRef idx="0"/>
          <a:fillRef idx="0"/>
          <a:effectRef idx="0"/>
          <a:fontRef idx="minor"/>
        </p:style>
        <p:txBody>
          <a:bodyPr lIns="90000" rIns="90000" tIns="45000" bIns="45000"/>
          <a:p>
            <a:pPr algn="ctr">
              <a:lnSpc>
                <a:spcPct val="100000"/>
              </a:lnSpc>
            </a:pPr>
            <a:r>
              <a:rPr b="0" lang="en-US" sz="4200" spc="-1" strike="noStrike">
                <a:solidFill>
                  <a:srgbClr val="ebebeb"/>
                </a:solidFill>
                <a:latin typeface="Century Gothic"/>
                <a:ea typeface="DejaVu Sans"/>
              </a:rPr>
              <a:t>Brief info about the project</a:t>
            </a:r>
            <a:endParaRPr b="0" lang="en-US" sz="4200" spc="-1" strike="noStrike">
              <a:latin typeface="Arial"/>
            </a:endParaRPr>
          </a:p>
        </p:txBody>
      </p:sp>
      <p:sp>
        <p:nvSpPr>
          <p:cNvPr id="137" name="CustomShape 2"/>
          <p:cNvSpPr/>
          <p:nvPr/>
        </p:nvSpPr>
        <p:spPr>
          <a:xfrm>
            <a:off x="1103400" y="2053080"/>
            <a:ext cx="8946000" cy="4194720"/>
          </a:xfrm>
          <a:prstGeom prst="rect">
            <a:avLst/>
          </a:prstGeom>
          <a:noFill/>
          <a:ln>
            <a:noFill/>
          </a:ln>
        </p:spPr>
        <p:style>
          <a:lnRef idx="0"/>
          <a:fillRef idx="0"/>
          <a:effectRef idx="0"/>
          <a:fontRef idx="minor"/>
        </p:style>
        <p:txBody>
          <a:bodyPr lIns="90000" rIns="90000" tIns="45000" bIns="45000"/>
          <a:p>
            <a:pPr marL="343080" indent="-342360">
              <a:lnSpc>
                <a:spcPct val="100000"/>
              </a:lnSpc>
              <a:spcBef>
                <a:spcPts val="1001"/>
              </a:spcBef>
              <a:buClr>
                <a:srgbClr val="8ad0d6"/>
              </a:buClr>
              <a:buSzPct val="80000"/>
              <a:buFont typeface="Wingdings 3" charset="2"/>
              <a:buChar char=""/>
            </a:pPr>
            <a:r>
              <a:rPr b="0" lang="en-US" sz="2800" spc="-1" strike="noStrike">
                <a:solidFill>
                  <a:srgbClr val="ffffff"/>
                </a:solidFill>
                <a:latin typeface="Century Gothic"/>
                <a:ea typeface="DejaVu Sans"/>
              </a:rPr>
              <a:t>Speech-to-text is the main component.</a:t>
            </a:r>
            <a:endParaRPr b="0" lang="en-US" sz="2800" spc="-1" strike="noStrike">
              <a:latin typeface="Arial"/>
            </a:endParaRPr>
          </a:p>
          <a:p>
            <a:pPr marL="343080" indent="-342360">
              <a:lnSpc>
                <a:spcPct val="100000"/>
              </a:lnSpc>
              <a:spcBef>
                <a:spcPts val="1001"/>
              </a:spcBef>
              <a:buClr>
                <a:srgbClr val="8ad0d6"/>
              </a:buClr>
              <a:buSzPct val="80000"/>
              <a:buFont typeface="Wingdings 3" charset="2"/>
              <a:buChar char=""/>
            </a:pPr>
            <a:r>
              <a:rPr b="0" lang="en-US" sz="2800" spc="-1" strike="noStrike">
                <a:solidFill>
                  <a:srgbClr val="ffffff"/>
                </a:solidFill>
                <a:latin typeface="Century Gothic"/>
                <a:ea typeface="DejaVu Sans"/>
              </a:rPr>
              <a:t>So, talk about yourself, get better at it; and also build yourself a Resume.</a:t>
            </a:r>
            <a:endParaRPr b="0" lang="en-US" sz="2800" spc="-1" strike="noStrike">
              <a:latin typeface="Arial"/>
            </a:endParaRPr>
          </a:p>
          <a:p>
            <a:pPr marL="343080" indent="-342360">
              <a:lnSpc>
                <a:spcPct val="100000"/>
              </a:lnSpc>
              <a:spcBef>
                <a:spcPts val="1001"/>
              </a:spcBef>
              <a:buClr>
                <a:srgbClr val="8ad0d6"/>
              </a:buClr>
              <a:buSzPct val="80000"/>
              <a:buFont typeface="Wingdings 3" charset="2"/>
              <a:buChar char=""/>
            </a:pPr>
            <a:r>
              <a:rPr b="0" lang="en-US" sz="2800" spc="-1" strike="noStrike">
                <a:solidFill>
                  <a:srgbClr val="ffffff"/>
                </a:solidFill>
                <a:latin typeface="Century Gothic"/>
                <a:ea typeface="DejaVu Sans"/>
              </a:rPr>
              <a:t>Web application that’s open for all to use.</a:t>
            </a:r>
            <a:endParaRPr b="0" lang="en-US" sz="2800" spc="-1" strike="noStrike">
              <a:latin typeface="Arial"/>
            </a:endParaRPr>
          </a:p>
          <a:p>
            <a:pPr marL="343080" indent="-342360">
              <a:lnSpc>
                <a:spcPct val="100000"/>
              </a:lnSpc>
              <a:spcBef>
                <a:spcPts val="1001"/>
              </a:spcBef>
              <a:buClr>
                <a:srgbClr val="8ad0d6"/>
              </a:buClr>
              <a:buSzPct val="80000"/>
              <a:buFont typeface="Wingdings 3" charset="2"/>
              <a:buChar char=""/>
            </a:pPr>
            <a:r>
              <a:rPr b="0" lang="en-US" sz="2800" spc="-1" strike="noStrike">
                <a:solidFill>
                  <a:srgbClr val="ffffff"/>
                </a:solidFill>
                <a:latin typeface="Century Gothic"/>
                <a:ea typeface="DejaVu Sans"/>
              </a:rPr>
              <a:t>Get multiple types of Resumes to choose from.</a:t>
            </a:r>
            <a:endParaRPr b="0" lang="en-US" sz="2800" spc="-1" strike="noStrike">
              <a:latin typeface="Arial"/>
            </a:endParaRPr>
          </a:p>
          <a:p>
            <a:pPr marL="343080" indent="-342360">
              <a:lnSpc>
                <a:spcPct val="100000"/>
              </a:lnSpc>
              <a:spcBef>
                <a:spcPts val="1001"/>
              </a:spcBef>
              <a:buClr>
                <a:srgbClr val="8ad0d6"/>
              </a:buClr>
              <a:buSzPct val="80000"/>
              <a:buFont typeface="Wingdings 3" charset="2"/>
              <a:buChar char=""/>
            </a:pPr>
            <a:r>
              <a:rPr b="0" lang="en-US" sz="2800" spc="-1" strike="noStrike">
                <a:solidFill>
                  <a:srgbClr val="ffffff"/>
                </a:solidFill>
                <a:latin typeface="Century Gothic"/>
                <a:ea typeface="DejaVu Sans"/>
              </a:rPr>
              <a:t>Languages used – JavaScript, HTML &amp; CSS</a:t>
            </a:r>
            <a:endParaRPr b="0" lang="en-US" sz="2800" spc="-1" strike="noStrike">
              <a:latin typeface="Arial"/>
            </a:endParaRPr>
          </a:p>
          <a:p>
            <a:pPr>
              <a:lnSpc>
                <a:spcPct val="100000"/>
              </a:lnSpc>
              <a:spcBef>
                <a:spcPts val="1001"/>
              </a:spcBef>
            </a:pPr>
            <a:endParaRPr b="0" lang="en-US" sz="2800" spc="-1" strike="noStrike">
              <a:latin typeface="Arial"/>
            </a:endParaRPr>
          </a:p>
        </p:txBody>
      </p:sp>
    </p:spTree>
  </p:cSld>
  <p:timing>
    <p:tnLst>
      <p:par>
        <p:cTn id="5" dur="indefinite" restart="never" nodeType="tmRoot">
          <p:childTnLst>
            <p:seq>
              <p:cTn id="6" dur="indefinite" nodeType="mainSeq"/>
              <p:prevCondLst>
                <p:cond delay="0" evt="onPrev">
                  <p:tgtEl>
                    <p:sldTgt/>
                  </p:tgtEl>
                </p:cond>
              </p:prevCondLst>
              <p:nextCondLst>
                <p:cond delay="0"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8" name="CustomShape 1"/>
          <p:cNvSpPr/>
          <p:nvPr/>
        </p:nvSpPr>
        <p:spPr>
          <a:xfrm>
            <a:off x="646200" y="452880"/>
            <a:ext cx="9403920" cy="1399680"/>
          </a:xfrm>
          <a:prstGeom prst="rect">
            <a:avLst/>
          </a:prstGeom>
          <a:noFill/>
          <a:ln>
            <a:noFill/>
          </a:ln>
        </p:spPr>
        <p:style>
          <a:lnRef idx="0"/>
          <a:fillRef idx="0"/>
          <a:effectRef idx="0"/>
          <a:fontRef idx="minor"/>
        </p:style>
        <p:txBody>
          <a:bodyPr lIns="90000" rIns="90000" tIns="45000" bIns="45000"/>
          <a:p>
            <a:pPr algn="ctr">
              <a:lnSpc>
                <a:spcPct val="100000"/>
              </a:lnSpc>
            </a:pPr>
            <a:r>
              <a:rPr b="0" lang="en-US" sz="4200" spc="-1" strike="noStrike">
                <a:solidFill>
                  <a:srgbClr val="ebebeb"/>
                </a:solidFill>
                <a:latin typeface="Century Gothic"/>
                <a:ea typeface="DejaVu Sans"/>
              </a:rPr>
              <a:t>Key points about the project</a:t>
            </a:r>
            <a:endParaRPr b="0" lang="en-US" sz="4200" spc="-1" strike="noStrike">
              <a:latin typeface="Arial"/>
            </a:endParaRPr>
          </a:p>
        </p:txBody>
      </p:sp>
      <p:sp>
        <p:nvSpPr>
          <p:cNvPr id="139" name="CustomShape 2"/>
          <p:cNvSpPr/>
          <p:nvPr/>
        </p:nvSpPr>
        <p:spPr>
          <a:xfrm>
            <a:off x="1103400" y="2053080"/>
            <a:ext cx="8946000" cy="4194720"/>
          </a:xfrm>
          <a:prstGeom prst="rect">
            <a:avLst/>
          </a:prstGeom>
          <a:noFill/>
          <a:ln>
            <a:noFill/>
          </a:ln>
        </p:spPr>
        <p:style>
          <a:lnRef idx="0"/>
          <a:fillRef idx="0"/>
          <a:effectRef idx="0"/>
          <a:fontRef idx="minor"/>
        </p:style>
        <p:txBody>
          <a:bodyPr lIns="90000" rIns="90000" tIns="45000" bIns="45000">
            <a:normAutofit/>
          </a:bodyPr>
          <a:p>
            <a:pPr marL="343080" indent="-342360">
              <a:lnSpc>
                <a:spcPct val="100000"/>
              </a:lnSpc>
              <a:spcBef>
                <a:spcPts val="1001"/>
              </a:spcBef>
              <a:buClr>
                <a:srgbClr val="8ad0d6"/>
              </a:buClr>
              <a:buSzPct val="80000"/>
              <a:buFont typeface="Wingdings 3" charset="2"/>
              <a:buChar char=""/>
            </a:pPr>
            <a:r>
              <a:rPr b="0" lang="en-US" sz="2000" spc="-1" strike="noStrike">
                <a:solidFill>
                  <a:srgbClr val="ffffff"/>
                </a:solidFill>
                <a:latin typeface="Century Gothic"/>
                <a:ea typeface="DejaVu Sans"/>
              </a:rPr>
              <a:t>It takes away the need for an individual to keep himself/herself aware about the format of a resume. </a:t>
            </a:r>
            <a:endParaRPr b="0" lang="en-US" sz="2000" spc="-1" strike="noStrike">
              <a:latin typeface="Arial"/>
            </a:endParaRPr>
          </a:p>
          <a:p>
            <a:pPr marL="343080" indent="-342360">
              <a:lnSpc>
                <a:spcPct val="100000"/>
              </a:lnSpc>
              <a:spcBef>
                <a:spcPts val="1001"/>
              </a:spcBef>
              <a:buClr>
                <a:srgbClr val="8ad0d6"/>
              </a:buClr>
              <a:buSzPct val="80000"/>
              <a:buFont typeface="Wingdings 3" charset="2"/>
              <a:buChar char=""/>
            </a:pPr>
            <a:r>
              <a:rPr b="0" lang="en-US" sz="2000" spc="-1" strike="noStrike">
                <a:solidFill>
                  <a:srgbClr val="ffffff"/>
                </a:solidFill>
                <a:latin typeface="Century Gothic"/>
                <a:ea typeface="DejaVu Sans"/>
              </a:rPr>
              <a:t>It can be used for a broad range of applications such as Medical, Computer Science and Business Style Resumes. </a:t>
            </a:r>
            <a:endParaRPr b="0" lang="en-US" sz="2000" spc="-1" strike="noStrike">
              <a:latin typeface="Arial"/>
            </a:endParaRPr>
          </a:p>
          <a:p>
            <a:pPr marL="343080" indent="-342360">
              <a:lnSpc>
                <a:spcPct val="100000"/>
              </a:lnSpc>
              <a:spcBef>
                <a:spcPts val="1001"/>
              </a:spcBef>
              <a:buClr>
                <a:srgbClr val="8ad0d6"/>
              </a:buClr>
              <a:buSzPct val="80000"/>
              <a:buFont typeface="Wingdings 3" charset="2"/>
              <a:buChar char=""/>
            </a:pPr>
            <a:r>
              <a:rPr b="0" lang="en-US" sz="2000" spc="-1" strike="noStrike">
                <a:solidFill>
                  <a:srgbClr val="ffffff"/>
                </a:solidFill>
                <a:latin typeface="Century Gothic"/>
                <a:ea typeface="DejaVu Sans"/>
              </a:rPr>
              <a:t>The more you talk about yourself and your achievements, in brief; the better you get at pitching yourself to the companies.  </a:t>
            </a:r>
            <a:endParaRPr b="0" lang="en-US" sz="2000" spc="-1" strike="noStrike">
              <a:latin typeface="Arial"/>
            </a:endParaRPr>
          </a:p>
          <a:p>
            <a:pPr marL="343080" indent="-342360">
              <a:lnSpc>
                <a:spcPct val="100000"/>
              </a:lnSpc>
              <a:spcBef>
                <a:spcPts val="1001"/>
              </a:spcBef>
              <a:buClr>
                <a:srgbClr val="8ad0d6"/>
              </a:buClr>
              <a:buSzPct val="80000"/>
              <a:buFont typeface="Wingdings 3" charset="2"/>
              <a:buChar char=""/>
            </a:pPr>
            <a:r>
              <a:rPr b="0" lang="en-US" sz="2000" spc="-1" strike="noStrike">
                <a:solidFill>
                  <a:srgbClr val="ffffff"/>
                </a:solidFill>
                <a:latin typeface="Century Gothic"/>
                <a:ea typeface="DejaVu Sans"/>
              </a:rPr>
              <a:t>If any false inputs are recorded, the first draft of Resume is an editable file. Then once all is saved, it can be saved as a PDF as a final draft.</a:t>
            </a:r>
            <a:endParaRPr b="0" lang="en-US" sz="2000" spc="-1" strike="noStrike">
              <a:latin typeface="Arial"/>
            </a:endParaRPr>
          </a:p>
        </p:txBody>
      </p:sp>
    </p:spTree>
  </p:cSld>
  <p:timing>
    <p:tnLst>
      <p:par>
        <p:cTn id="7" dur="indefinite" restart="never" nodeType="tmRoot">
          <p:childTnLst>
            <p:seq>
              <p:cTn id="8" dur="indefinite" nodeType="mainSeq"/>
              <p:prevCondLst>
                <p:cond delay="0" evt="onPrev">
                  <p:tgtEl>
                    <p:sldTgt/>
                  </p:tgtEl>
                </p:cond>
              </p:prevCondLst>
              <p:nextCondLst>
                <p:cond delay="0"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0" name="CustomShape 1"/>
          <p:cNvSpPr/>
          <p:nvPr/>
        </p:nvSpPr>
        <p:spPr>
          <a:xfrm>
            <a:off x="1713240" y="599040"/>
            <a:ext cx="8807400" cy="730080"/>
          </a:xfrm>
          <a:prstGeom prst="rect">
            <a:avLst/>
          </a:prstGeom>
          <a:noFill/>
          <a:ln>
            <a:noFill/>
          </a:ln>
        </p:spPr>
        <p:style>
          <a:lnRef idx="0"/>
          <a:fillRef idx="0"/>
          <a:effectRef idx="0"/>
          <a:fontRef idx="minor"/>
        </p:style>
        <p:txBody>
          <a:bodyPr lIns="90000" rIns="90000" tIns="45000" bIns="45000"/>
          <a:p>
            <a:pPr>
              <a:lnSpc>
                <a:spcPct val="100000"/>
              </a:lnSpc>
            </a:pPr>
            <a:r>
              <a:rPr b="0" lang="en-US" sz="4200" spc="-1" strike="noStrike">
                <a:solidFill>
                  <a:srgbClr val="ffffff"/>
                </a:solidFill>
                <a:latin typeface="Century Gothic"/>
                <a:ea typeface="DejaVu Sans"/>
              </a:rPr>
              <a:t>Brief overview of how it works:</a:t>
            </a:r>
            <a:endParaRPr b="0" lang="en-US" sz="4200" spc="-1" strike="noStrike">
              <a:latin typeface="Arial"/>
            </a:endParaRPr>
          </a:p>
        </p:txBody>
      </p:sp>
      <p:sp>
        <p:nvSpPr>
          <p:cNvPr id="141" name="CustomShape 2"/>
          <p:cNvSpPr/>
          <p:nvPr/>
        </p:nvSpPr>
        <p:spPr>
          <a:xfrm>
            <a:off x="3801600" y="1645920"/>
            <a:ext cx="4114440" cy="548280"/>
          </a:xfrm>
          <a:prstGeom prst="rect">
            <a:avLst/>
          </a:prstGeom>
          <a:solidFill>
            <a:srgbClr val="ba131a"/>
          </a:solidFill>
          <a:ln>
            <a:solidFill>
              <a:srgbClr val="3465a4"/>
            </a:solidFill>
          </a:ln>
        </p:spPr>
        <p:style>
          <a:lnRef idx="0"/>
          <a:fillRef idx="0"/>
          <a:effectRef idx="0"/>
          <a:fontRef idx="minor"/>
        </p:style>
        <p:txBody>
          <a:bodyPr wrap="none" lIns="90000" rIns="90000" tIns="45000" bIns="45000" anchor="ctr"/>
          <a:p>
            <a:pPr algn="ctr">
              <a:lnSpc>
                <a:spcPct val="100000"/>
              </a:lnSpc>
            </a:pPr>
            <a:r>
              <a:rPr b="1" lang="en-US" sz="1800" spc="-1" strike="noStrike">
                <a:solidFill>
                  <a:srgbClr val="ffffff"/>
                </a:solidFill>
                <a:latin typeface="Arial"/>
                <a:ea typeface="DejaVu Sans"/>
              </a:rPr>
              <a:t>Choose a resume template/theme</a:t>
            </a:r>
            <a:endParaRPr b="0" lang="en-US" sz="1800" spc="-1" strike="noStrike">
              <a:latin typeface="Arial"/>
            </a:endParaRPr>
          </a:p>
        </p:txBody>
      </p:sp>
      <p:sp>
        <p:nvSpPr>
          <p:cNvPr id="142" name="CustomShape 3"/>
          <p:cNvSpPr/>
          <p:nvPr/>
        </p:nvSpPr>
        <p:spPr>
          <a:xfrm>
            <a:off x="3785040" y="2928960"/>
            <a:ext cx="4114440" cy="548280"/>
          </a:xfrm>
          <a:prstGeom prst="rect">
            <a:avLst/>
          </a:prstGeom>
          <a:solidFill>
            <a:srgbClr val="ba131a"/>
          </a:solidFill>
          <a:ln>
            <a:solidFill>
              <a:srgbClr val="3465a4"/>
            </a:solidFill>
          </a:ln>
        </p:spPr>
        <p:style>
          <a:lnRef idx="0"/>
          <a:fillRef idx="0"/>
          <a:effectRef idx="0"/>
          <a:fontRef idx="minor"/>
        </p:style>
        <p:txBody>
          <a:bodyPr wrap="none" lIns="90000" rIns="90000" tIns="45000" bIns="45000" anchor="ctr"/>
          <a:p>
            <a:pPr algn="ctr">
              <a:lnSpc>
                <a:spcPct val="100000"/>
              </a:lnSpc>
            </a:pPr>
            <a:r>
              <a:rPr b="1" lang="en-US" sz="1800" spc="-1" strike="noStrike">
                <a:solidFill>
                  <a:srgbClr val="ffffff"/>
                </a:solidFill>
                <a:latin typeface="Arial"/>
                <a:ea typeface="DejaVu Sans"/>
              </a:rPr>
              <a:t>Complete an interview</a:t>
            </a:r>
            <a:endParaRPr b="0" lang="en-US" sz="1800" spc="-1" strike="noStrike">
              <a:latin typeface="Arial"/>
            </a:endParaRPr>
          </a:p>
        </p:txBody>
      </p:sp>
      <p:sp>
        <p:nvSpPr>
          <p:cNvPr id="143" name="CustomShape 4"/>
          <p:cNvSpPr/>
          <p:nvPr/>
        </p:nvSpPr>
        <p:spPr>
          <a:xfrm>
            <a:off x="3749040" y="4225680"/>
            <a:ext cx="4114440" cy="548280"/>
          </a:xfrm>
          <a:prstGeom prst="rect">
            <a:avLst/>
          </a:prstGeom>
          <a:solidFill>
            <a:srgbClr val="ba131a"/>
          </a:solidFill>
          <a:ln>
            <a:solidFill>
              <a:srgbClr val="3465a4"/>
            </a:solidFill>
          </a:ln>
        </p:spPr>
        <p:style>
          <a:lnRef idx="0"/>
          <a:fillRef idx="0"/>
          <a:effectRef idx="0"/>
          <a:fontRef idx="minor"/>
        </p:style>
        <p:txBody>
          <a:bodyPr wrap="none" lIns="90000" rIns="90000" tIns="45000" bIns="45000" anchor="ctr"/>
          <a:p>
            <a:pPr algn="ctr">
              <a:lnSpc>
                <a:spcPct val="100000"/>
              </a:lnSpc>
            </a:pPr>
            <a:r>
              <a:rPr b="1" lang="en-US" sz="1800" spc="-1" strike="noStrike">
                <a:solidFill>
                  <a:srgbClr val="ffffff"/>
                </a:solidFill>
                <a:latin typeface="Arial"/>
                <a:ea typeface="DejaVu Sans"/>
              </a:rPr>
              <a:t>Fill and edit resume as a form</a:t>
            </a:r>
            <a:endParaRPr b="0" lang="en-US" sz="1800" spc="-1" strike="noStrike">
              <a:latin typeface="Arial"/>
            </a:endParaRPr>
          </a:p>
        </p:txBody>
      </p:sp>
      <p:sp>
        <p:nvSpPr>
          <p:cNvPr id="144" name="CustomShape 5"/>
          <p:cNvSpPr/>
          <p:nvPr/>
        </p:nvSpPr>
        <p:spPr>
          <a:xfrm>
            <a:off x="3749040" y="5525280"/>
            <a:ext cx="4114440" cy="548280"/>
          </a:xfrm>
          <a:prstGeom prst="rect">
            <a:avLst/>
          </a:prstGeom>
          <a:solidFill>
            <a:srgbClr val="ba131a"/>
          </a:solidFill>
          <a:ln>
            <a:solidFill>
              <a:srgbClr val="3465a4"/>
            </a:solidFill>
          </a:ln>
        </p:spPr>
        <p:style>
          <a:lnRef idx="0"/>
          <a:fillRef idx="0"/>
          <a:effectRef idx="0"/>
          <a:fontRef idx="minor"/>
        </p:style>
        <p:txBody>
          <a:bodyPr wrap="none" lIns="90000" rIns="90000" tIns="45000" bIns="45000" anchor="ctr"/>
          <a:p>
            <a:pPr algn="ctr">
              <a:lnSpc>
                <a:spcPct val="100000"/>
              </a:lnSpc>
            </a:pPr>
            <a:r>
              <a:rPr b="1" lang="en-US" sz="1800" spc="-1" strike="noStrike">
                <a:solidFill>
                  <a:srgbClr val="ffffff"/>
                </a:solidFill>
                <a:latin typeface="Arial"/>
                <a:ea typeface="DejaVu Sans"/>
              </a:rPr>
              <a:t>Download resume for printing!</a:t>
            </a:r>
            <a:endParaRPr b="0" lang="en-US" sz="1800" spc="-1" strike="noStrike">
              <a:latin typeface="Arial"/>
            </a:endParaRPr>
          </a:p>
        </p:txBody>
      </p:sp>
      <p:sp>
        <p:nvSpPr>
          <p:cNvPr id="145" name="Line 6"/>
          <p:cNvSpPr/>
          <p:nvPr/>
        </p:nvSpPr>
        <p:spPr>
          <a:xfrm>
            <a:off x="5760720" y="2194560"/>
            <a:ext cx="360" cy="734400"/>
          </a:xfrm>
          <a:prstGeom prst="line">
            <a:avLst/>
          </a:prstGeom>
          <a:ln w="38160">
            <a:solidFill>
              <a:srgbClr val="ffffff"/>
            </a:solidFill>
            <a:round/>
            <a:tailEnd len="med" type="triangle" w="med"/>
          </a:ln>
        </p:spPr>
        <p:style>
          <a:lnRef idx="0"/>
          <a:fillRef idx="0"/>
          <a:effectRef idx="0"/>
          <a:fontRef idx="minor"/>
        </p:style>
      </p:sp>
      <p:sp>
        <p:nvSpPr>
          <p:cNvPr id="146" name="Line 7"/>
          <p:cNvSpPr/>
          <p:nvPr/>
        </p:nvSpPr>
        <p:spPr>
          <a:xfrm>
            <a:off x="5760720" y="3481200"/>
            <a:ext cx="360" cy="734400"/>
          </a:xfrm>
          <a:prstGeom prst="line">
            <a:avLst/>
          </a:prstGeom>
          <a:ln w="38160">
            <a:solidFill>
              <a:srgbClr val="ffffff"/>
            </a:solidFill>
            <a:round/>
            <a:tailEnd len="med" type="triangle" w="med"/>
          </a:ln>
        </p:spPr>
        <p:style>
          <a:lnRef idx="0"/>
          <a:fillRef idx="0"/>
          <a:effectRef idx="0"/>
          <a:fontRef idx="minor"/>
        </p:style>
      </p:sp>
      <p:sp>
        <p:nvSpPr>
          <p:cNvPr id="147" name="Line 8"/>
          <p:cNvSpPr/>
          <p:nvPr/>
        </p:nvSpPr>
        <p:spPr>
          <a:xfrm>
            <a:off x="5760720" y="4767840"/>
            <a:ext cx="360" cy="734400"/>
          </a:xfrm>
          <a:prstGeom prst="line">
            <a:avLst/>
          </a:prstGeom>
          <a:ln w="38160">
            <a:solidFill>
              <a:srgbClr val="ffffff"/>
            </a:solidFill>
            <a:round/>
            <a:tailEnd len="med" type="triangle" w="med"/>
          </a:ln>
        </p:spPr>
        <p:style>
          <a:lnRef idx="0"/>
          <a:fillRef idx="0"/>
          <a:effectRef idx="0"/>
          <a:fontRef idx="minor"/>
        </p:style>
      </p:sp>
    </p:spTree>
  </p:cSld>
  <p:timing>
    <p:tnLst>
      <p:par>
        <p:cTn id="9" dur="indefinite" restart="never" nodeType="tmRoot">
          <p:childTnLst>
            <p:seq>
              <p:cTn id="10" dur="indefinite" nodeType="mainSeq"/>
              <p:prevCondLst>
                <p:cond delay="0" evt="onPrev">
                  <p:tgtEl>
                    <p:sldTgt/>
                  </p:tgtEl>
                </p:cond>
              </p:prevCondLst>
              <p:nextCondLst>
                <p:cond delay="0"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8" name="CustomShape 1"/>
          <p:cNvSpPr/>
          <p:nvPr/>
        </p:nvSpPr>
        <p:spPr>
          <a:xfrm>
            <a:off x="646200" y="452880"/>
            <a:ext cx="9403920" cy="1399680"/>
          </a:xfrm>
          <a:prstGeom prst="rect">
            <a:avLst/>
          </a:prstGeom>
          <a:noFill/>
          <a:ln>
            <a:noFill/>
          </a:ln>
        </p:spPr>
        <p:style>
          <a:lnRef idx="0"/>
          <a:fillRef idx="0"/>
          <a:effectRef idx="0"/>
          <a:fontRef idx="minor"/>
        </p:style>
        <p:txBody>
          <a:bodyPr lIns="90000" rIns="90000" tIns="45000" bIns="45000"/>
          <a:p>
            <a:pPr algn="ctr">
              <a:lnSpc>
                <a:spcPct val="100000"/>
              </a:lnSpc>
            </a:pPr>
            <a:r>
              <a:rPr b="0" lang="en-US" sz="4200" spc="-1" strike="noStrike">
                <a:solidFill>
                  <a:srgbClr val="ebebeb"/>
                </a:solidFill>
                <a:latin typeface="Century Gothic"/>
                <a:ea typeface="DejaVu Sans"/>
              </a:rPr>
              <a:t>Development with each iteration</a:t>
            </a:r>
            <a:endParaRPr b="0" lang="en-US" sz="4200" spc="-1" strike="noStrike">
              <a:latin typeface="Arial"/>
            </a:endParaRPr>
          </a:p>
        </p:txBody>
      </p:sp>
      <p:sp>
        <p:nvSpPr>
          <p:cNvPr id="149" name="CustomShape 2"/>
          <p:cNvSpPr/>
          <p:nvPr/>
        </p:nvSpPr>
        <p:spPr>
          <a:xfrm>
            <a:off x="1103400" y="2053080"/>
            <a:ext cx="8946000" cy="4194720"/>
          </a:xfrm>
          <a:prstGeom prst="rect">
            <a:avLst/>
          </a:prstGeom>
          <a:noFill/>
          <a:ln>
            <a:noFill/>
          </a:ln>
        </p:spPr>
        <p:style>
          <a:lnRef idx="0"/>
          <a:fillRef idx="0"/>
          <a:effectRef idx="0"/>
          <a:fontRef idx="minor"/>
        </p:style>
        <p:txBody>
          <a:bodyPr lIns="90000" rIns="90000" tIns="45000" bIns="45000">
            <a:normAutofit/>
          </a:bodyPr>
          <a:p>
            <a:pPr marL="343080" indent="-342720">
              <a:lnSpc>
                <a:spcPct val="100000"/>
              </a:lnSpc>
              <a:spcBef>
                <a:spcPts val="1001"/>
              </a:spcBef>
              <a:buClr>
                <a:srgbClr val="ffffff"/>
              </a:buClr>
              <a:buFont typeface="Wingdings" charset="2"/>
              <a:buChar char=""/>
            </a:pPr>
            <a:r>
              <a:rPr b="0" lang="en-US" sz="2000" spc="-1" strike="noStrike">
                <a:solidFill>
                  <a:srgbClr val="ffffff"/>
                </a:solidFill>
                <a:latin typeface="Century Gothic"/>
                <a:ea typeface="DejaVu Sans"/>
              </a:rPr>
              <a:t>Iteration 1 –  Get the Speech to Text ready with Google APIs. The bot will ask users questions and record the answers.</a:t>
            </a:r>
            <a:endParaRPr b="0" lang="en-US" sz="2000" spc="-1" strike="noStrike">
              <a:latin typeface="Arial"/>
            </a:endParaRPr>
          </a:p>
          <a:p>
            <a:pPr>
              <a:lnSpc>
                <a:spcPct val="100000"/>
              </a:lnSpc>
              <a:spcBef>
                <a:spcPts val="1001"/>
              </a:spcBef>
            </a:pPr>
            <a:endParaRPr b="0" lang="en-US" sz="2000" spc="-1" strike="noStrike">
              <a:latin typeface="Arial"/>
            </a:endParaRPr>
          </a:p>
          <a:p>
            <a:pPr marL="343080" indent="-342720">
              <a:lnSpc>
                <a:spcPct val="100000"/>
              </a:lnSpc>
              <a:spcBef>
                <a:spcPts val="1001"/>
              </a:spcBef>
              <a:buClr>
                <a:srgbClr val="ffffff"/>
              </a:buClr>
              <a:buFont typeface="Wingdings" charset="2"/>
              <a:buChar char=""/>
            </a:pPr>
            <a:r>
              <a:rPr b="0" lang="en-US" sz="2000" spc="-1" strike="noStrike">
                <a:solidFill>
                  <a:srgbClr val="ffffff"/>
                </a:solidFill>
                <a:latin typeface="Century Gothic"/>
                <a:ea typeface="DejaVu Sans"/>
              </a:rPr>
              <a:t>Iteration 2 – Create a basic web application that would display interview questions for the user and display user responses in text bubbles.</a:t>
            </a:r>
            <a:endParaRPr b="0" lang="en-US" sz="2000" spc="-1" strike="noStrike">
              <a:latin typeface="Arial"/>
            </a:endParaRPr>
          </a:p>
          <a:p>
            <a:pPr>
              <a:lnSpc>
                <a:spcPct val="100000"/>
              </a:lnSpc>
              <a:spcBef>
                <a:spcPts val="1001"/>
              </a:spcBef>
            </a:pPr>
            <a:endParaRPr b="0" lang="en-US" sz="2000" spc="-1" strike="noStrike">
              <a:latin typeface="Arial"/>
            </a:endParaRPr>
          </a:p>
          <a:p>
            <a:pPr marL="343080" indent="-342720">
              <a:lnSpc>
                <a:spcPct val="100000"/>
              </a:lnSpc>
              <a:spcBef>
                <a:spcPts val="1001"/>
              </a:spcBef>
              <a:buClr>
                <a:srgbClr val="ffffff"/>
              </a:buClr>
              <a:buFont typeface="Wingdings" charset="2"/>
              <a:buChar char=""/>
            </a:pPr>
            <a:r>
              <a:rPr b="0" lang="en-US" sz="2000" spc="-1" strike="noStrike">
                <a:solidFill>
                  <a:srgbClr val="ffffff"/>
                </a:solidFill>
                <a:latin typeface="Century Gothic"/>
                <a:ea typeface="DejaVu Sans"/>
              </a:rPr>
              <a:t>Iteration 3 – Complete web application with an editable HTML page after user interview, an HTML to PDF convertor, resume templates, and data base for user accounts. </a:t>
            </a:r>
            <a:endParaRPr b="0" lang="en-US" sz="2000" spc="-1" strike="noStrike">
              <a:latin typeface="Arial"/>
            </a:endParaRPr>
          </a:p>
        </p:txBody>
      </p:sp>
    </p:spTree>
  </p:cSld>
  <p:timing>
    <p:tnLst>
      <p:par>
        <p:cTn id="11" dur="indefinite" restart="never" nodeType="tmRoot">
          <p:childTnLst>
            <p:seq>
              <p:cTn id="12" dur="indefinite" nodeType="mainSeq"/>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0" name="CustomShape 1"/>
          <p:cNvSpPr/>
          <p:nvPr/>
        </p:nvSpPr>
        <p:spPr>
          <a:xfrm>
            <a:off x="646200" y="452880"/>
            <a:ext cx="9403920" cy="1399680"/>
          </a:xfrm>
          <a:prstGeom prst="rect">
            <a:avLst/>
          </a:prstGeom>
          <a:noFill/>
          <a:ln>
            <a:noFill/>
          </a:ln>
        </p:spPr>
        <p:style>
          <a:lnRef idx="0"/>
          <a:fillRef idx="0"/>
          <a:effectRef idx="0"/>
          <a:fontRef idx="minor"/>
        </p:style>
        <p:txBody>
          <a:bodyPr lIns="90000" rIns="90000" tIns="45000" bIns="45000"/>
          <a:p>
            <a:pPr algn="ctr">
              <a:lnSpc>
                <a:spcPct val="100000"/>
              </a:lnSpc>
            </a:pPr>
            <a:r>
              <a:rPr b="0" lang="en-US" sz="4200" spc="-1" strike="noStrike">
                <a:solidFill>
                  <a:srgbClr val="ebebeb"/>
                </a:solidFill>
                <a:latin typeface="Century Gothic"/>
                <a:ea typeface="DejaVu Sans"/>
              </a:rPr>
              <a:t>User Stories Implemented </a:t>
            </a:r>
            <a:endParaRPr b="0" lang="en-US" sz="4200" spc="-1" strike="noStrike">
              <a:latin typeface="Arial"/>
            </a:endParaRPr>
          </a:p>
        </p:txBody>
      </p:sp>
      <p:sp>
        <p:nvSpPr>
          <p:cNvPr id="151" name="CustomShape 2"/>
          <p:cNvSpPr/>
          <p:nvPr/>
        </p:nvSpPr>
        <p:spPr>
          <a:xfrm>
            <a:off x="1103400" y="2053080"/>
            <a:ext cx="8946000" cy="4194720"/>
          </a:xfrm>
          <a:prstGeom prst="rect">
            <a:avLst/>
          </a:prstGeom>
          <a:noFill/>
          <a:ln>
            <a:noFill/>
          </a:ln>
        </p:spPr>
        <p:style>
          <a:lnRef idx="0"/>
          <a:fillRef idx="0"/>
          <a:effectRef idx="0"/>
          <a:fontRef idx="minor"/>
        </p:style>
        <p:txBody>
          <a:bodyPr lIns="90000" rIns="90000" tIns="45000" bIns="45000">
            <a:normAutofit/>
          </a:bodyPr>
          <a:p>
            <a:pPr marL="343080" indent="-342360">
              <a:lnSpc>
                <a:spcPct val="100000"/>
              </a:lnSpc>
              <a:spcBef>
                <a:spcPts val="1001"/>
              </a:spcBef>
              <a:buClr>
                <a:srgbClr val="8ad0d6"/>
              </a:buClr>
              <a:buSzPct val="80000"/>
              <a:buFont typeface="Wingdings 3" charset="2"/>
              <a:buChar char=""/>
            </a:pPr>
            <a:r>
              <a:rPr b="0" lang="en-US" sz="2000" spc="-1" strike="noStrike">
                <a:solidFill>
                  <a:srgbClr val="ffffff"/>
                </a:solidFill>
                <a:latin typeface="Century Gothic"/>
                <a:ea typeface="DejaVu Sans"/>
              </a:rPr>
              <a:t>Web App Integration (1)</a:t>
            </a:r>
            <a:endParaRPr b="0" lang="en-US" sz="2000" spc="-1" strike="noStrike">
              <a:latin typeface="Arial"/>
            </a:endParaRPr>
          </a:p>
          <a:p>
            <a:pPr marL="343080" indent="-342360">
              <a:lnSpc>
                <a:spcPct val="100000"/>
              </a:lnSpc>
              <a:spcBef>
                <a:spcPts val="1001"/>
              </a:spcBef>
              <a:buClr>
                <a:srgbClr val="8ad0d6"/>
              </a:buClr>
              <a:buSzPct val="80000"/>
              <a:buFont typeface="Wingdings 3" charset="2"/>
              <a:buChar char=""/>
            </a:pPr>
            <a:r>
              <a:rPr b="0" lang="en-US" sz="2000" spc="-1" strike="noStrike">
                <a:solidFill>
                  <a:srgbClr val="ffffff"/>
                </a:solidFill>
                <a:latin typeface="Century Gothic"/>
                <a:ea typeface="DejaVu Sans"/>
              </a:rPr>
              <a:t>Accurate Text-To-Speech Bot (2)</a:t>
            </a:r>
            <a:endParaRPr b="0" lang="en-US" sz="2000" spc="-1" strike="noStrike">
              <a:latin typeface="Arial"/>
            </a:endParaRPr>
          </a:p>
          <a:p>
            <a:pPr marL="343080" indent="-342360">
              <a:lnSpc>
                <a:spcPct val="100000"/>
              </a:lnSpc>
              <a:spcBef>
                <a:spcPts val="1001"/>
              </a:spcBef>
              <a:buClr>
                <a:srgbClr val="8ad0d6"/>
              </a:buClr>
              <a:buSzPct val="80000"/>
              <a:buFont typeface="Wingdings 3" charset="2"/>
              <a:buChar char=""/>
            </a:pPr>
            <a:r>
              <a:rPr b="0" lang="en-US" sz="2000" spc="-1" strike="noStrike">
                <a:solidFill>
                  <a:srgbClr val="ffffff"/>
                </a:solidFill>
                <a:latin typeface="Century Gothic"/>
                <a:ea typeface="DejaVu Sans"/>
              </a:rPr>
              <a:t>Review and Edit Resume (3)</a:t>
            </a:r>
            <a:endParaRPr b="0" lang="en-US" sz="2000" spc="-1" strike="noStrike">
              <a:latin typeface="Arial"/>
            </a:endParaRPr>
          </a:p>
          <a:p>
            <a:pPr marL="343080" indent="-342360">
              <a:lnSpc>
                <a:spcPct val="100000"/>
              </a:lnSpc>
              <a:spcBef>
                <a:spcPts val="1001"/>
              </a:spcBef>
              <a:buClr>
                <a:srgbClr val="8ad0d6"/>
              </a:buClr>
              <a:buSzPct val="80000"/>
              <a:buFont typeface="Wingdings 3" charset="2"/>
              <a:buChar char=""/>
            </a:pPr>
            <a:r>
              <a:rPr b="0" lang="en-US" sz="2000" spc="-1" strike="noStrike">
                <a:solidFill>
                  <a:srgbClr val="ffffff"/>
                </a:solidFill>
                <a:latin typeface="Century Gothic"/>
                <a:ea typeface="DejaVu Sans"/>
              </a:rPr>
              <a:t>Export Resume as PDF (4)</a:t>
            </a:r>
            <a:endParaRPr b="0" lang="en-US" sz="2000" spc="-1" strike="noStrike">
              <a:latin typeface="Arial"/>
            </a:endParaRPr>
          </a:p>
          <a:p>
            <a:pPr marL="343080" indent="-342360">
              <a:lnSpc>
                <a:spcPct val="100000"/>
              </a:lnSpc>
              <a:spcBef>
                <a:spcPts val="1001"/>
              </a:spcBef>
              <a:buClr>
                <a:srgbClr val="8ad0d6"/>
              </a:buClr>
              <a:buSzPct val="80000"/>
              <a:buFont typeface="Wingdings 3" charset="2"/>
              <a:buChar char=""/>
            </a:pPr>
            <a:r>
              <a:rPr b="0" lang="en-US" sz="2000" spc="-1" strike="noStrike">
                <a:solidFill>
                  <a:srgbClr val="ffffff"/>
                </a:solidFill>
                <a:latin typeface="Century Gothic"/>
                <a:ea typeface="DejaVu Sans"/>
              </a:rPr>
              <a:t>Displaying Questions for User Input and User Responses (5)</a:t>
            </a:r>
            <a:endParaRPr b="0" lang="en-US" sz="2000" spc="-1" strike="noStrike">
              <a:latin typeface="Arial"/>
            </a:endParaRPr>
          </a:p>
          <a:p>
            <a:pPr marL="343080" indent="-342360">
              <a:lnSpc>
                <a:spcPct val="100000"/>
              </a:lnSpc>
              <a:spcBef>
                <a:spcPts val="1001"/>
              </a:spcBef>
              <a:buClr>
                <a:srgbClr val="8ad0d6"/>
              </a:buClr>
              <a:buSzPct val="80000"/>
              <a:buFont typeface="Wingdings 3" charset="2"/>
              <a:buChar char=""/>
            </a:pPr>
            <a:r>
              <a:rPr b="0" lang="en-US" sz="2000" spc="-1" strike="noStrike">
                <a:solidFill>
                  <a:srgbClr val="ffffff"/>
                </a:solidFill>
                <a:latin typeface="Century Gothic"/>
                <a:ea typeface="DejaVu Sans"/>
              </a:rPr>
              <a:t>Sections within Resume (6)</a:t>
            </a:r>
            <a:endParaRPr b="0" lang="en-US" sz="2000" spc="-1" strike="noStrike">
              <a:latin typeface="Arial"/>
            </a:endParaRPr>
          </a:p>
          <a:p>
            <a:pPr marL="343080" indent="-342360">
              <a:lnSpc>
                <a:spcPct val="100000"/>
              </a:lnSpc>
              <a:spcBef>
                <a:spcPts val="1001"/>
              </a:spcBef>
              <a:buClr>
                <a:srgbClr val="8ad0d6"/>
              </a:buClr>
              <a:buSzPct val="80000"/>
              <a:buFont typeface="Wingdings 3" charset="2"/>
              <a:buChar char=""/>
            </a:pPr>
            <a:r>
              <a:rPr b="0" lang="en-US" sz="2000" spc="-1" strike="noStrike">
                <a:solidFill>
                  <a:srgbClr val="ffffff"/>
                </a:solidFill>
                <a:latin typeface="Century Gothic"/>
                <a:ea typeface="DejaVu Sans"/>
              </a:rPr>
              <a:t>Different Resume Templates (7)</a:t>
            </a:r>
            <a:endParaRPr b="0" lang="en-US" sz="2000" spc="-1" strike="noStrike">
              <a:latin typeface="Arial"/>
            </a:endParaRPr>
          </a:p>
          <a:p>
            <a:pPr marL="343080" indent="-342360">
              <a:lnSpc>
                <a:spcPct val="100000"/>
              </a:lnSpc>
              <a:spcBef>
                <a:spcPts val="1001"/>
              </a:spcBef>
              <a:buClr>
                <a:srgbClr val="8ad0d6"/>
              </a:buClr>
              <a:buSzPct val="80000"/>
              <a:buFont typeface="Wingdings 3" charset="2"/>
              <a:buChar char=""/>
            </a:pPr>
            <a:r>
              <a:rPr b="0" lang="en-US" sz="2000" spc="-1" strike="noStrike">
                <a:solidFill>
                  <a:srgbClr val="ffffff"/>
                </a:solidFill>
                <a:latin typeface="Century Gothic"/>
                <a:ea typeface="DejaVu Sans"/>
              </a:rPr>
              <a:t>Dealing with Background Noise/Microphone Quality (8)</a:t>
            </a:r>
            <a:endParaRPr b="0" lang="en-US" sz="2000" spc="-1" strike="noStrike">
              <a:latin typeface="Arial"/>
            </a:endParaRPr>
          </a:p>
          <a:p>
            <a:pPr>
              <a:lnSpc>
                <a:spcPct val="100000"/>
              </a:lnSpc>
              <a:spcBef>
                <a:spcPts val="1001"/>
              </a:spcBef>
            </a:pPr>
            <a:endParaRPr b="0" lang="en-US" sz="2000" spc="-1" strike="noStrike">
              <a:latin typeface="Arial"/>
            </a:endParaRPr>
          </a:p>
          <a:p>
            <a:pPr>
              <a:lnSpc>
                <a:spcPct val="100000"/>
              </a:lnSpc>
              <a:spcBef>
                <a:spcPts val="1001"/>
              </a:spcBef>
            </a:pPr>
            <a:endParaRPr b="0" lang="en-US" sz="2000" spc="-1" strike="noStrike">
              <a:latin typeface="Arial"/>
            </a:endParaRPr>
          </a:p>
          <a:p>
            <a:pPr>
              <a:lnSpc>
                <a:spcPct val="100000"/>
              </a:lnSpc>
              <a:spcBef>
                <a:spcPts val="1001"/>
              </a:spcBef>
            </a:pPr>
            <a:endParaRPr b="0" lang="en-US" sz="2000" spc="-1" strike="noStrike">
              <a:latin typeface="Arial"/>
            </a:endParaRPr>
          </a:p>
        </p:txBody>
      </p:sp>
    </p:spTree>
  </p:cSld>
  <p:timing>
    <p:tnLst>
      <p:par>
        <p:cTn id="13" dur="indefinite" restart="never" nodeType="tmRoot">
          <p:childTnLst>
            <p:seq>
              <p:cTn id="14" dur="indefinite" nodeType="mainSeq"/>
              <p:prevCondLst>
                <p:cond delay="0" evt="onPrev">
                  <p:tgtEl>
                    <p:sldTgt/>
                  </p:tgtEl>
                </p:cond>
              </p:prevCondLst>
              <p:nextCondLst>
                <p:cond delay="0"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2" name="CustomShape 1"/>
          <p:cNvSpPr/>
          <p:nvPr/>
        </p:nvSpPr>
        <p:spPr>
          <a:xfrm>
            <a:off x="646200" y="452880"/>
            <a:ext cx="9403920" cy="1399680"/>
          </a:xfrm>
          <a:prstGeom prst="rect">
            <a:avLst/>
          </a:prstGeom>
          <a:noFill/>
          <a:ln>
            <a:noFill/>
          </a:ln>
        </p:spPr>
        <p:style>
          <a:lnRef idx="0"/>
          <a:fillRef idx="0"/>
          <a:effectRef idx="0"/>
          <a:fontRef idx="minor"/>
        </p:style>
        <p:txBody>
          <a:bodyPr lIns="90000" rIns="90000" tIns="45000" bIns="45000"/>
          <a:p>
            <a:pPr algn="ctr">
              <a:lnSpc>
                <a:spcPct val="100000"/>
              </a:lnSpc>
            </a:pPr>
            <a:r>
              <a:rPr b="0" lang="en-US" sz="4200" spc="-1" strike="noStrike">
                <a:solidFill>
                  <a:srgbClr val="ebebeb"/>
                </a:solidFill>
                <a:latin typeface="Century Gothic"/>
                <a:ea typeface="DejaVu Sans"/>
              </a:rPr>
              <a:t>User Stories In Progress</a:t>
            </a:r>
            <a:endParaRPr b="0" lang="en-US" sz="4200" spc="-1" strike="noStrike">
              <a:latin typeface="Arial"/>
            </a:endParaRPr>
          </a:p>
        </p:txBody>
      </p:sp>
      <p:sp>
        <p:nvSpPr>
          <p:cNvPr id="153" name="CustomShape 2"/>
          <p:cNvSpPr/>
          <p:nvPr/>
        </p:nvSpPr>
        <p:spPr>
          <a:xfrm>
            <a:off x="1103400" y="2053080"/>
            <a:ext cx="8946000" cy="4194720"/>
          </a:xfrm>
          <a:prstGeom prst="rect">
            <a:avLst/>
          </a:prstGeom>
          <a:noFill/>
          <a:ln>
            <a:noFill/>
          </a:ln>
        </p:spPr>
        <p:style>
          <a:lnRef idx="0"/>
          <a:fillRef idx="0"/>
          <a:effectRef idx="0"/>
          <a:fontRef idx="minor"/>
        </p:style>
        <p:txBody>
          <a:bodyPr lIns="90000" rIns="90000" tIns="45000" bIns="45000">
            <a:normAutofit/>
          </a:bodyPr>
          <a:p>
            <a:pPr>
              <a:lnSpc>
                <a:spcPct val="100000"/>
              </a:lnSpc>
              <a:spcBef>
                <a:spcPts val="1001"/>
              </a:spcBef>
            </a:pPr>
            <a:endParaRPr b="0" lang="en-US" sz="1800" spc="-1" strike="noStrike">
              <a:latin typeface="Arial"/>
            </a:endParaRPr>
          </a:p>
          <a:p>
            <a:pPr marL="343080" indent="-342360">
              <a:lnSpc>
                <a:spcPct val="100000"/>
              </a:lnSpc>
              <a:spcBef>
                <a:spcPts val="1001"/>
              </a:spcBef>
              <a:buClr>
                <a:srgbClr val="8ad0d6"/>
              </a:buClr>
              <a:buSzPct val="80000"/>
              <a:buFont typeface="Wingdings 3" charset="2"/>
              <a:buChar char=""/>
            </a:pPr>
            <a:r>
              <a:rPr b="0" lang="en-US" sz="2800" spc="-1" strike="noStrike">
                <a:solidFill>
                  <a:srgbClr val="ffffff"/>
                </a:solidFill>
                <a:latin typeface="Century Gothic"/>
                <a:ea typeface="DejaVu Sans"/>
              </a:rPr>
              <a:t>User accounts (9)</a:t>
            </a:r>
            <a:endParaRPr b="0" lang="en-US" sz="2800" spc="-1" strike="noStrike">
              <a:latin typeface="Arial"/>
            </a:endParaRPr>
          </a:p>
          <a:p>
            <a:pPr marL="343080" indent="-342360">
              <a:lnSpc>
                <a:spcPct val="100000"/>
              </a:lnSpc>
              <a:spcBef>
                <a:spcPts val="1001"/>
              </a:spcBef>
              <a:buClr>
                <a:srgbClr val="8ad0d6"/>
              </a:buClr>
              <a:buSzPct val="80000"/>
              <a:buFont typeface="Wingdings 3" charset="2"/>
              <a:buChar char=""/>
            </a:pPr>
            <a:r>
              <a:rPr b="0" lang="en-US" sz="2800" spc="-1" strike="noStrike">
                <a:solidFill>
                  <a:srgbClr val="ffffff"/>
                </a:solidFill>
                <a:latin typeface="Century Gothic"/>
                <a:ea typeface="DejaVu Sans"/>
              </a:rPr>
              <a:t>Aesthetics (10)</a:t>
            </a:r>
            <a:endParaRPr b="0" lang="en-US" sz="2800" spc="-1" strike="noStrike">
              <a:latin typeface="Arial"/>
            </a:endParaRPr>
          </a:p>
          <a:p>
            <a:pPr marL="343080" indent="-342360">
              <a:lnSpc>
                <a:spcPct val="100000"/>
              </a:lnSpc>
              <a:spcBef>
                <a:spcPts val="1001"/>
              </a:spcBef>
              <a:buClr>
                <a:srgbClr val="8ad0d6"/>
              </a:buClr>
              <a:buSzPct val="80000"/>
              <a:buFont typeface="Wingdings 3" charset="2"/>
              <a:buChar char=""/>
            </a:pPr>
            <a:r>
              <a:rPr b="0" lang="en-US" sz="2800" spc="-1" strike="noStrike">
                <a:solidFill>
                  <a:srgbClr val="ffffff"/>
                </a:solidFill>
                <a:latin typeface="Century Gothic"/>
                <a:ea typeface="DejaVu Sans"/>
              </a:rPr>
              <a:t>Embed links to Resume PDF (11)</a:t>
            </a:r>
            <a:endParaRPr b="0" lang="en-US" sz="2800" spc="-1" strike="noStrike">
              <a:latin typeface="Arial"/>
            </a:endParaRPr>
          </a:p>
        </p:txBody>
      </p:sp>
    </p:spTree>
  </p:cSld>
  <p:timing>
    <p:tnLst>
      <p:par>
        <p:cTn id="15" dur="indefinite" restart="never" nodeType="tmRoot">
          <p:childTnLst>
            <p:seq>
              <p:cTn id="16" dur="indefinite" nodeType="mainSeq"/>
              <p:prevCondLst>
                <p:cond delay="0" evt="onPrev">
                  <p:tgtEl>
                    <p:sldTgt/>
                  </p:tgtEl>
                </p:cond>
              </p:prevCondLst>
              <p:nextCondLst>
                <p:cond delay="0" evt="onNext">
                  <p:tgtEl>
                    <p:sldTgt/>
                  </p:tgtEl>
                </p:cond>
              </p:nextCondLst>
            </p:seq>
          </p:childTnLst>
        </p:cTn>
      </p:par>
    </p:tnLst>
  </p:timing>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4" name="TextShape 1"/>
          <p:cNvSpPr txBox="1"/>
          <p:nvPr/>
        </p:nvSpPr>
        <p:spPr>
          <a:xfrm>
            <a:off x="1154880" y="1447920"/>
            <a:ext cx="9847440" cy="3328920"/>
          </a:xfrm>
          <a:prstGeom prst="rect">
            <a:avLst/>
          </a:prstGeom>
          <a:noFill/>
          <a:ln>
            <a:noFill/>
          </a:ln>
        </p:spPr>
        <p:txBody>
          <a:bodyPr lIns="0" rIns="0" tIns="0" bIns="0" anchor="ctr"/>
          <a:p>
            <a:pPr>
              <a:lnSpc>
                <a:spcPct val="90000"/>
              </a:lnSpc>
            </a:pPr>
            <a:r>
              <a:rPr b="0" lang="en-US" sz="5400" spc="-1" strike="noStrike">
                <a:solidFill>
                  <a:srgbClr val="ffffff"/>
                </a:solidFill>
                <a:latin typeface="Century Gothic"/>
                <a:ea typeface="DejaVu Sans"/>
              </a:rPr>
              <a:t>Team Member Contributions</a:t>
            </a:r>
            <a:endParaRPr b="0" lang="en-US" sz="5400" spc="-1" strike="noStrike">
              <a:solidFill>
                <a:srgbClr val="000000"/>
              </a:solidFill>
              <a:latin typeface="Arial"/>
            </a:endParaRPr>
          </a:p>
        </p:txBody>
      </p:sp>
    </p:spTree>
  </p:cSld>
  <p:timing>
    <p:tnLst>
      <p:par>
        <p:cTn id="17" dur="indefinite" restart="never" nodeType="tmRoot">
          <p:childTnLst>
            <p:seq>
              <p:cTn id="18" dur="indefinite" nodeType="mainSeq"/>
              <p:prevCondLst>
                <p:cond delay="0" evt="onPrev">
                  <p:tgtEl>
                    <p:sldTgt/>
                  </p:tgtEl>
                </p:cond>
              </p:prevCondLst>
              <p:nextCondLst>
                <p:cond delay="0"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{3EF24E29-4D59-CF47-A629-82A59683B909}tf10001062</Template>
  <TotalTime>510</TotalTime>
  <Application>LibreOffice/6.0.7.3$Linux_X86_64 LibreOffice_project/00m0$Build-3</Application>
  <Words>687</Words>
  <Paragraphs>83</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2019-04-14T03:26:52Z</dcterms:created>
  <dc:creator>Microsoft Office User</dc:creator>
  <dc:description/>
  <dc:language>en-US</dc:language>
  <cp:lastModifiedBy/>
  <dcterms:modified xsi:type="dcterms:W3CDTF">2019-04-15T09:34:49Z</dcterms:modified>
  <cp:revision>32</cp:revision>
  <dc:subject/>
  <dc:title>Group 8 </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16.0016</vt:lpwstr>
  </property>
  <property fmtid="{D5CDD505-2E9C-101B-9397-08002B2CF9AE}" pid="3" name="HiddenSlides">
    <vt:i4>0</vt:i4>
  </property>
  <property fmtid="{D5CDD505-2E9C-101B-9397-08002B2CF9AE}" pid="4" name="HyperlinksChanged">
    <vt:bool>0</vt:bool>
  </property>
  <property fmtid="{D5CDD505-2E9C-101B-9397-08002B2CF9AE}" pid="5" name="LinksUpToDate">
    <vt:bool>0</vt:bool>
  </property>
  <property fmtid="{D5CDD505-2E9C-101B-9397-08002B2CF9AE}" pid="6" name="MMClips">
    <vt:i4>0</vt:i4>
  </property>
  <property fmtid="{D5CDD505-2E9C-101B-9397-08002B2CF9AE}" pid="7" name="Notes">
    <vt:i4>0</vt:i4>
  </property>
  <property fmtid="{D5CDD505-2E9C-101B-9397-08002B2CF9AE}" pid="8" name="PresentationFormat">
    <vt:lpwstr>Widescreen</vt:lpwstr>
  </property>
  <property fmtid="{D5CDD505-2E9C-101B-9397-08002B2CF9AE}" pid="9" name="ScaleCrop">
    <vt:bool>0</vt:bool>
  </property>
  <property fmtid="{D5CDD505-2E9C-101B-9397-08002B2CF9AE}" pid="10" name="ShareDoc">
    <vt:bool>0</vt:bool>
  </property>
  <property fmtid="{D5CDD505-2E9C-101B-9397-08002B2CF9AE}" pid="11" name="Slides">
    <vt:i4>19</vt:i4>
  </property>
</Properties>
</file>